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71" r:id="rId6"/>
    <p:sldMasterId id="2147483698" r:id="rId7"/>
    <p:sldMasterId id="2147483710" r:id="rId8"/>
    <p:sldMasterId id="2147483723" r:id="rId9"/>
  </p:sldMasterIdLst>
  <p:notesMasterIdLst>
    <p:notesMasterId r:id="rId29"/>
  </p:notesMasterIdLst>
  <p:handoutMasterIdLst>
    <p:handoutMasterId r:id="rId30"/>
  </p:handoutMasterIdLst>
  <p:sldIdLst>
    <p:sldId id="379" r:id="rId10"/>
    <p:sldId id="1158" r:id="rId11"/>
    <p:sldId id="1167" r:id="rId12"/>
    <p:sldId id="1175" r:id="rId13"/>
    <p:sldId id="1042" r:id="rId14"/>
    <p:sldId id="1047" r:id="rId15"/>
    <p:sldId id="1165" r:id="rId16"/>
    <p:sldId id="1161" r:id="rId17"/>
    <p:sldId id="1173" r:id="rId18"/>
    <p:sldId id="1191" r:id="rId19"/>
    <p:sldId id="1171" r:id="rId20"/>
    <p:sldId id="1162" r:id="rId21"/>
    <p:sldId id="1163" r:id="rId22"/>
    <p:sldId id="1168" r:id="rId23"/>
    <p:sldId id="1164" r:id="rId24"/>
    <p:sldId id="1172" r:id="rId25"/>
    <p:sldId id="1169" r:id="rId26"/>
    <p:sldId id="1174" r:id="rId27"/>
    <p:sldId id="1022" r:id="rId28"/>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5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7F7"/>
    <a:srgbClr val="0087BF"/>
    <a:srgbClr val="EF664B"/>
    <a:srgbClr val="FFFF99"/>
    <a:srgbClr val="E9EDF4"/>
    <a:srgbClr val="4F81BD"/>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3" autoAdjust="0"/>
    <p:restoredTop sz="94660"/>
  </p:normalViewPr>
  <p:slideViewPr>
    <p:cSldViewPr snapToGrid="0" showGuides="1">
      <p:cViewPr varScale="1">
        <p:scale>
          <a:sx n="114" d="100"/>
          <a:sy n="114" d="100"/>
        </p:scale>
        <p:origin x="1506" y="102"/>
      </p:cViewPr>
      <p:guideLst>
        <p:guide orient="horz" pos="55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tableStyles" Target="tableStyles.xml"/><Relationship Id="rId7" Type="http://schemas.openxmlformats.org/officeDocument/2006/relationships/slideMaster" Target="slideMasters/slideMaster2.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viewProps" Target="viewProps.xml"/><Relationship Id="rId5" Type="http://schemas.openxmlformats.org/officeDocument/2006/relationships/customXml" Target="../customXml/item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handoutMaster" Target="handoutMasters/handoutMaster1.xml"/><Relationship Id="rId8"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D1211464-94F7-462B-AAFA-A33B6128E03A}" type="datetimeFigureOut">
              <a:rPr lang="en-ZA" smtClean="0"/>
              <a:t>2023/07/26</a:t>
            </a:fld>
            <a:endParaRPr lang="en-ZA"/>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ZA"/>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7FFC0F95-FF2B-4B1C-AC5F-46059F8C9F53}" type="slidenum">
              <a:rPr lang="en-ZA" smtClean="0"/>
              <a:t>‹#›</a:t>
            </a:fld>
            <a:endParaRPr lang="en-ZA"/>
          </a:p>
        </p:txBody>
      </p:sp>
    </p:spTree>
    <p:extLst>
      <p:ext uri="{BB962C8B-B14F-4D97-AF65-F5344CB8AC3E}">
        <p14:creationId xmlns:p14="http://schemas.microsoft.com/office/powerpoint/2010/main" val="34964953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txBox="1">
            <a:spLocks noGrp="1"/>
          </p:cNvSpPr>
          <p:nvPr>
            <p:ph type="hdr" sz="quarter"/>
          </p:nvPr>
        </p:nvSpPr>
        <p:spPr>
          <a:xfrm>
            <a:off x="0" y="1"/>
            <a:ext cx="2920359" cy="541021"/>
          </a:xfrm>
          <a:prstGeom prst="rect">
            <a:avLst/>
          </a:prstGeom>
        </p:spPr>
        <p:txBody>
          <a:bodyPr lIns="93177" tIns="46589" rIns="93177" bIns="46589"/>
          <a:lstStyle>
            <a:lvl1pPr lvl="0" algn="l" rtl="0">
              <a:defRPr sz="1200"/>
            </a:lvl1pPr>
          </a:lstStyle>
          <a:p>
            <a:endParaRPr/>
          </a:p>
        </p:txBody>
      </p:sp>
      <p:sp>
        <p:nvSpPr>
          <p:cNvPr id="3" name="Date Placeholder 2"/>
          <p:cNvSpPr txBox="1">
            <a:spLocks noGrp="1"/>
          </p:cNvSpPr>
          <p:nvPr>
            <p:ph type="dt" idx="1"/>
          </p:nvPr>
        </p:nvSpPr>
        <p:spPr>
          <a:xfrm>
            <a:off x="3815998" y="1"/>
            <a:ext cx="2920359" cy="541021"/>
          </a:xfrm>
          <a:prstGeom prst="rect">
            <a:avLst/>
          </a:prstGeom>
        </p:spPr>
        <p:txBody>
          <a:bodyPr lIns="93177" tIns="46589" rIns="93177" bIns="46589"/>
          <a:lstStyle>
            <a:lvl1pPr lvl="0" algn="r" rtl="0">
              <a:defRPr sz="1200"/>
            </a:lvl1pPr>
          </a:lstStyle>
          <a:p>
            <a:endParaRPr/>
          </a:p>
        </p:txBody>
      </p:sp>
      <p:sp>
        <p:nvSpPr>
          <p:cNvPr id="4" name="Slide Image Placeholder 3"/>
          <p:cNvSpPr txBox="1">
            <a:spLocks noGrp="1" noRot="1" noChangeAspect="1"/>
          </p:cNvSpPr>
          <p:nvPr>
            <p:ph type="sldImg" idx="2"/>
          </p:nvPr>
        </p:nvSpPr>
        <p:spPr>
          <a:xfrm>
            <a:off x="946150" y="1347788"/>
            <a:ext cx="4845050" cy="3635375"/>
          </a:xfrm>
          <a:prstGeom prst="rect">
            <a:avLst/>
          </a:prstGeom>
          <a:noFill/>
          <a:ln w="12700">
            <a:solidFill>
              <a:srgbClr val="000000"/>
            </a:solidFill>
          </a:ln>
        </p:spPr>
        <p:txBody>
          <a:bodyPr lIns="93177" tIns="46589" rIns="93177" bIns="46589" anchor="ctr"/>
          <a:lstStyle>
            <a:lvl1pPr lvl="0" rtl="0">
              <a:defRPr/>
            </a:lvl1pPr>
          </a:lstStyle>
          <a:p>
            <a:endParaRPr/>
          </a:p>
        </p:txBody>
      </p:sp>
      <p:sp>
        <p:nvSpPr>
          <p:cNvPr id="5" name="Notes Placeholder 4"/>
          <p:cNvSpPr txBox="1">
            <a:spLocks noGrp="1"/>
          </p:cNvSpPr>
          <p:nvPr>
            <p:ph type="body" sz="quarter" idx="3"/>
          </p:nvPr>
        </p:nvSpPr>
        <p:spPr>
          <a:xfrm>
            <a:off x="674399" y="5185710"/>
            <a:ext cx="5389084" cy="4243521"/>
          </a:xfrm>
          <a:prstGeom prst="rect">
            <a:avLst/>
          </a:prstGeom>
        </p:spPr>
        <p:txBody>
          <a:bodyPr lIns="93177" tIns="46589" rIns="93177" bIns="46589"/>
          <a:lstStyle>
            <a:lvl1pPr lvl="0" rtl="0">
              <a:defRPr/>
            </a:lvl1pPr>
          </a:lstStyle>
          <a:p>
            <a:pPr lvl="0" rtl="0"/>
            <a:r>
              <a:t>Click to edit Master text styles</a:t>
            </a:r>
          </a:p>
          <a:p>
            <a:pPr lvl="1" rtl="0"/>
            <a:r>
              <a:t>Second level</a:t>
            </a:r>
          </a:p>
          <a:p>
            <a:pPr lvl="2" rtl="0"/>
            <a:r>
              <a:t>Third level</a:t>
            </a:r>
          </a:p>
          <a:p>
            <a:pPr lvl="3" rtl="0"/>
            <a:r>
              <a:t>Fourth level</a:t>
            </a:r>
          </a:p>
          <a:p>
            <a:pPr lvl="4" rtl="0"/>
            <a:r>
              <a:t>Fifth level</a:t>
            </a:r>
          </a:p>
        </p:txBody>
      </p:sp>
      <p:sp>
        <p:nvSpPr>
          <p:cNvPr id="6" name="Footer Placeholder 5"/>
          <p:cNvSpPr txBox="1">
            <a:spLocks noGrp="1"/>
          </p:cNvSpPr>
          <p:nvPr>
            <p:ph type="ftr" sz="quarter" idx="4"/>
          </p:nvPr>
        </p:nvSpPr>
        <p:spPr>
          <a:xfrm>
            <a:off x="0" y="10235242"/>
            <a:ext cx="2920359" cy="541021"/>
          </a:xfrm>
          <a:prstGeom prst="rect">
            <a:avLst/>
          </a:prstGeom>
        </p:spPr>
        <p:txBody>
          <a:bodyPr lIns="93177" tIns="46589" rIns="93177" bIns="46589" anchor="b"/>
          <a:lstStyle>
            <a:lvl1pPr lvl="0" algn="l" rtl="0">
              <a:defRPr sz="1200"/>
            </a:lvl1pPr>
          </a:lstStyle>
          <a:p>
            <a:endParaRPr/>
          </a:p>
        </p:txBody>
      </p:sp>
      <p:sp>
        <p:nvSpPr>
          <p:cNvPr id="7" name="Slide Number Placeholder 6"/>
          <p:cNvSpPr txBox="1">
            <a:spLocks noGrp="1"/>
          </p:cNvSpPr>
          <p:nvPr>
            <p:ph type="sldNum" sz="quarter" idx="5"/>
          </p:nvPr>
        </p:nvSpPr>
        <p:spPr>
          <a:xfrm>
            <a:off x="3815998" y="10235242"/>
            <a:ext cx="2920359" cy="541021"/>
          </a:xfrm>
          <a:prstGeom prst="rect">
            <a:avLst/>
          </a:prstGeom>
        </p:spPr>
        <p:txBody>
          <a:bodyPr lIns="93177" tIns="46589" rIns="93177" bIns="46589" anchor="b"/>
          <a:lstStyle>
            <a:lvl1pPr lvl="0" algn="r" rtl="0">
              <a:defRPr sz="1200"/>
            </a:lvl1pPr>
          </a:lstStyle>
          <a:p>
            <a:fld id="{8B38DBA3-52F9-4AF4-A6A4-FA4D7DB2F99C}" type="slidenum">
              <a:t>‹#›</a:t>
            </a:fld>
            <a:endParaRPr/>
          </a:p>
        </p:txBody>
      </p:sp>
    </p:spTree>
    <p:extLst>
      <p:ext uri="{BB962C8B-B14F-4D97-AF65-F5344CB8AC3E}">
        <p14:creationId xmlns:p14="http://schemas.microsoft.com/office/powerpoint/2010/main" val="1868122654"/>
      </p:ext>
    </p:extLst>
  </p:cSld>
  <p:clrMap bg1="lt1" tx1="dk1" bg2="lt2" tx2="dk2" accent1="accent1" accent2="accent2" accent3="accent3" accent4="accent4" accent5="accent5" accent6="accent6" hlink="hlink" folHlink="folHlink"/>
  <p:notesStyle>
    <a:lvl1pPr marL="0" lvl="0" algn="l" rtl="0">
      <a:defRPr sz="1200">
        <a:solidFill>
          <a:schemeClr val="tx1"/>
        </a:solidFill>
        <a:latin typeface="Calibri"/>
      </a:defRPr>
    </a:lvl1pPr>
    <a:lvl2pPr marL="457200" lvl="0" algn="l" rtl="0">
      <a:defRPr sz="1200">
        <a:solidFill>
          <a:schemeClr val="tx1"/>
        </a:solidFill>
        <a:latin typeface="Calibri"/>
      </a:defRPr>
    </a:lvl2pPr>
    <a:lvl3pPr marL="914400" lvl="0" algn="l" rtl="0">
      <a:defRPr sz="1200">
        <a:solidFill>
          <a:schemeClr val="tx1"/>
        </a:solidFill>
        <a:latin typeface="Calibri"/>
      </a:defRPr>
    </a:lvl3pPr>
    <a:lvl4pPr marL="1371600" lvl="0" algn="l" rtl="0">
      <a:defRPr sz="1200">
        <a:solidFill>
          <a:schemeClr val="tx1"/>
        </a:solidFill>
        <a:latin typeface="Calibri"/>
      </a:defRPr>
    </a:lvl4pPr>
    <a:lvl5pPr marL="1828800" lvl="0" algn="l" rtl="0">
      <a:defRPr sz="1200">
        <a:solidFill>
          <a:schemeClr val="tx1"/>
        </a:solidFill>
        <a:latin typeface="Calibri"/>
      </a:defRPr>
    </a:lvl5pPr>
    <a:lvl6pPr marL="2286000" lvl="0" algn="l" rtl="0">
      <a:defRPr sz="1200">
        <a:solidFill>
          <a:schemeClr val="tx1"/>
        </a:solidFill>
        <a:latin typeface="Calibri"/>
      </a:defRPr>
    </a:lvl6pPr>
    <a:lvl7pPr marL="2743200" lvl="0" algn="l" rtl="0">
      <a:defRPr sz="1200">
        <a:solidFill>
          <a:schemeClr val="tx1"/>
        </a:solidFill>
        <a:latin typeface="Calibri"/>
      </a:defRPr>
    </a:lvl7pPr>
    <a:lvl8pPr marL="3200400" lvl="0" algn="l" rtl="0">
      <a:defRPr sz="1200">
        <a:solidFill>
          <a:schemeClr val="tx1"/>
        </a:solidFill>
        <a:latin typeface="Calibri"/>
      </a:defRPr>
    </a:lvl8pPr>
    <a:lvl9pPr marL="3657600" lvl="0" algn="l" rtl="0">
      <a:defRPr sz="1200">
        <a:solidFill>
          <a:schemeClr val="tx1"/>
        </a:solidFill>
        <a:latin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38DBA3-52F9-4AF4-A6A4-FA4D7DB2F99C}" type="slidenum">
              <a:rPr lang="en-US" smtClean="0"/>
              <a:t>1</a:t>
            </a:fld>
            <a:endParaRPr lang="en-US"/>
          </a:p>
        </p:txBody>
      </p:sp>
    </p:spTree>
    <p:extLst>
      <p:ext uri="{BB962C8B-B14F-4D97-AF65-F5344CB8AC3E}">
        <p14:creationId xmlns:p14="http://schemas.microsoft.com/office/powerpoint/2010/main" val="1232222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015BBF6E-B24B-4661-A9F0-EF30675F12B6}"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23875640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1792288" y="4800601"/>
            <a:ext cx="5486401" cy="566738"/>
          </a:xfrm>
          <a:prstGeom prst="rect">
            <a:avLst/>
          </a:prstGeom>
        </p:spPr>
        <p:txBody>
          <a:bodyPr anchor="b"/>
          <a:lstStyle>
            <a:lvl1pPr lvl="0" algn="l" rtl="0">
              <a:defRPr sz="2000" b="1"/>
            </a:lvl1pPr>
          </a:lstStyle>
          <a:p>
            <a:pPr lvl="0" rtl="0"/>
            <a:r>
              <a:t>Click to edit Master title style</a:t>
            </a:r>
          </a:p>
        </p:txBody>
      </p:sp>
      <p:sp>
        <p:nvSpPr>
          <p:cNvPr id="3" name="Content Placeholder 2"/>
          <p:cNvSpPr txBox="1">
            <a:spLocks noGrp="1"/>
          </p:cNvSpPr>
          <p:nvPr>
            <p:ph idx="1"/>
          </p:nvPr>
        </p:nvSpPr>
        <p:spPr>
          <a:xfrm>
            <a:off x="1792288" y="612775"/>
            <a:ext cx="5486401" cy="4114800"/>
          </a:xfrm>
          <a:prstGeom prst="rect">
            <a:avLst/>
          </a:prstGeom>
        </p:spPr>
        <p:txBody>
          <a:bodyPr/>
          <a:lstStyle>
            <a:lvl1pPr marL="0" lvl="0" indent="0" rtl="0">
              <a:buNone/>
              <a:defRPr sz="3200"/>
            </a:lvl1pPr>
          </a:lstStyle>
          <a:p>
            <a:endParaRPr/>
          </a:p>
        </p:txBody>
      </p:sp>
      <p:sp>
        <p:nvSpPr>
          <p:cNvPr id="4" name="Text Placeholder 3"/>
          <p:cNvSpPr txBox="1">
            <a:spLocks noGrp="1"/>
          </p:cNvSpPr>
          <p:nvPr>
            <p:ph type="body" sz="half" idx="2"/>
          </p:nvPr>
        </p:nvSpPr>
        <p:spPr>
          <a:xfrm>
            <a:off x="1792288" y="5367339"/>
            <a:ext cx="5486401" cy="804862"/>
          </a:xfrm>
          <a:prstGeom prst="rect">
            <a:avLst/>
          </a:prstGeom>
        </p:spPr>
        <p:txBody>
          <a:bodyPr/>
          <a:lstStyle>
            <a:lvl1pPr marL="0" lvl="0" indent="0" rtl="0">
              <a:buNone/>
              <a:defRPr sz="1400"/>
            </a:lvl1pPr>
          </a:lstStyle>
          <a:p>
            <a:pPr lvl="0" rtl="0"/>
            <a:r>
              <a:t>Click to edit Master text styles</a:t>
            </a:r>
          </a:p>
        </p:txBody>
      </p:sp>
      <p:sp>
        <p:nvSpPr>
          <p:cNvPr id="5" name="Date Placeholder 4"/>
          <p:cNvSpPr txBox="1">
            <a:spLocks noGrp="1"/>
          </p:cNvSpPr>
          <p:nvPr>
            <p:ph type="dt" sz="half" idx="10"/>
          </p:nvPr>
        </p:nvSpPr>
        <p:spPr>
          <a:xfrm>
            <a:off x="457200" y="6356351"/>
            <a:ext cx="2133600" cy="365127"/>
          </a:xfrm>
          <a:prstGeom prst="rect">
            <a:avLst/>
          </a:prstGeom>
        </p:spPr>
        <p:txBody>
          <a:bodyPr/>
          <a:lstStyle>
            <a:lvl1pPr lvl="0" rtl="0">
              <a:defRPr/>
            </a:lvl1pPr>
          </a:lstStyle>
          <a:p>
            <a:endParaRPr/>
          </a:p>
        </p:txBody>
      </p:sp>
      <p:sp>
        <p:nvSpPr>
          <p:cNvPr id="6" name="Footer Placeholder 5"/>
          <p:cNvSpPr txBox="1">
            <a:spLocks noGrp="1"/>
          </p:cNvSpPr>
          <p:nvPr>
            <p:ph type="ftr" sz="quarter" idx="11"/>
          </p:nvPr>
        </p:nvSpPr>
        <p:spPr>
          <a:xfrm>
            <a:off x="3124200" y="6356351"/>
            <a:ext cx="2895600" cy="365127"/>
          </a:xfrm>
          <a:prstGeom prst="rect">
            <a:avLst/>
          </a:prstGeom>
        </p:spPr>
        <p:txBody>
          <a:bodyPr/>
          <a:lstStyle>
            <a:lvl1pPr lvl="0" rtl="0">
              <a:defRPr/>
            </a:lvl1pPr>
          </a:lstStyle>
          <a:p>
            <a:endParaRPr/>
          </a:p>
        </p:txBody>
      </p:sp>
      <p:sp>
        <p:nvSpPr>
          <p:cNvPr id="7" name="Slide Number Placeholder 6"/>
          <p:cNvSpPr txBox="1">
            <a:spLocks noGrp="1"/>
          </p:cNvSpPr>
          <p:nvPr>
            <p:ph type="sldNum" sz="quarter" idx="12"/>
          </p:nvPr>
        </p:nvSpPr>
        <p:spPr>
          <a:xfrm>
            <a:off x="6553200" y="6356351"/>
            <a:ext cx="2133600" cy="365127"/>
          </a:xfrm>
          <a:prstGeom prst="rect">
            <a:avLst/>
          </a:prstGeom>
        </p:spPr>
        <p:txBody>
          <a:bodyPr/>
          <a:lstStyle>
            <a:lvl1pPr lvl="0" rtl="0">
              <a:defRPr/>
            </a:lvl1pPr>
          </a:lstStyle>
          <a:p>
            <a:fld id="{8B38DBA3-52F9-4AF4-A6A4-FA4D7DB2F99C}"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13" descr="Powerpoint">
            <a:extLst>
              <a:ext uri="{FF2B5EF4-FFF2-40B4-BE49-F238E27FC236}">
                <a16:creationId xmlns:a16="http://schemas.microsoft.com/office/drawing/2014/main" id="{818FA6BC-1962-4001-8BFE-0751A01707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5651"/>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6">
            <a:extLst>
              <a:ext uri="{FF2B5EF4-FFF2-40B4-BE49-F238E27FC236}">
                <a16:creationId xmlns:a16="http://schemas.microsoft.com/office/drawing/2014/main" id="{3DA78352-8F88-4BA8-9117-A9BF9E975A23}"/>
              </a:ext>
            </a:extLst>
          </p:cNvPr>
          <p:cNvSpPr>
            <a:spLocks noChangeArrowheads="1"/>
          </p:cNvSpPr>
          <p:nvPr/>
        </p:nvSpPr>
        <p:spPr bwMode="auto">
          <a:xfrm>
            <a:off x="0" y="5715000"/>
            <a:ext cx="9144000" cy="76200"/>
          </a:xfrm>
          <a:prstGeom prst="rect">
            <a:avLst/>
          </a:prstGeom>
          <a:solidFill>
            <a:srgbClr val="008000"/>
          </a:solidFill>
          <a:ln>
            <a:noFill/>
          </a:ln>
        </p:spPr>
        <p:txBody>
          <a:bodyPr wrap="none" anchor="ctr"/>
          <a:lstStyle>
            <a:lvl1pPr>
              <a:defRPr sz="2400">
                <a:solidFill>
                  <a:schemeClr val="tx1"/>
                </a:solidFill>
                <a:latin typeface="Times" panose="02020603050405020304" pitchFamily="18" charset="0"/>
                <a:cs typeface="Arial" panose="020B0604020202020204" pitchFamily="34" charset="0"/>
              </a:defRPr>
            </a:lvl1pPr>
            <a:lvl2pPr marL="742950" indent="-285750">
              <a:defRPr sz="2400">
                <a:solidFill>
                  <a:schemeClr val="tx1"/>
                </a:solidFill>
                <a:latin typeface="Times" panose="02020603050405020304" pitchFamily="18" charset="0"/>
                <a:cs typeface="Arial" panose="020B0604020202020204" pitchFamily="34" charset="0"/>
              </a:defRPr>
            </a:lvl2pPr>
            <a:lvl3pPr marL="1143000" indent="-228600">
              <a:defRPr sz="2400">
                <a:solidFill>
                  <a:schemeClr val="tx1"/>
                </a:solidFill>
                <a:latin typeface="Times" panose="02020603050405020304" pitchFamily="18" charset="0"/>
                <a:cs typeface="Arial" panose="020B0604020202020204" pitchFamily="34" charset="0"/>
              </a:defRPr>
            </a:lvl3pPr>
            <a:lvl4pPr marL="1600200" indent="-228600">
              <a:defRPr sz="2400">
                <a:solidFill>
                  <a:schemeClr val="tx1"/>
                </a:solidFill>
                <a:latin typeface="Times" panose="02020603050405020304" pitchFamily="18" charset="0"/>
                <a:cs typeface="Arial" panose="020B0604020202020204" pitchFamily="34" charset="0"/>
              </a:defRPr>
            </a:lvl4pPr>
            <a:lvl5pPr marL="2057400" indent="-228600">
              <a:defRPr sz="24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9pPr>
          </a:lstStyle>
          <a:p>
            <a:pPr>
              <a:defRPr/>
            </a:pPr>
            <a:endParaRPr lang="en-US">
              <a:ea typeface="+mn-ea"/>
            </a:endParaRPr>
          </a:p>
        </p:txBody>
      </p:sp>
      <p:pic>
        <p:nvPicPr>
          <p:cNvPr id="6" name="Picture 7" descr="dirclogo">
            <a:extLst>
              <a:ext uri="{FF2B5EF4-FFF2-40B4-BE49-F238E27FC236}">
                <a16:creationId xmlns:a16="http://schemas.microsoft.com/office/drawing/2014/main" id="{DBB899B8-5DDE-40A9-8908-87537CEFC3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943600"/>
            <a:ext cx="2209800"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8" name="Rectangle 10"/>
          <p:cNvSpPr>
            <a:spLocks noGrp="1" noChangeArrowheads="1"/>
          </p:cNvSpPr>
          <p:nvPr>
            <p:ph type="ctrTitle" sz="quarter"/>
          </p:nvPr>
        </p:nvSpPr>
        <p:spPr>
          <a:xfrm>
            <a:off x="685800" y="968377"/>
            <a:ext cx="7772400" cy="1470025"/>
          </a:xfrm>
        </p:spPr>
        <p:txBody>
          <a:bodyPr/>
          <a:lstStyle>
            <a:lvl1pPr>
              <a:defRPr/>
            </a:lvl1pPr>
          </a:lstStyle>
          <a:p>
            <a:r>
              <a:rPr lang="en-US"/>
              <a:t>Click to edit Master title style</a:t>
            </a:r>
            <a:endParaRPr lang="en-GB"/>
          </a:p>
        </p:txBody>
      </p:sp>
      <p:sp>
        <p:nvSpPr>
          <p:cNvPr id="22539" name="Rectangle 11"/>
          <p:cNvSpPr>
            <a:spLocks noGrp="1" noChangeArrowheads="1"/>
          </p:cNvSpPr>
          <p:nvPr>
            <p:ph type="subTitle" sz="quarter" idx="1"/>
          </p:nvPr>
        </p:nvSpPr>
        <p:spPr>
          <a:xfrm>
            <a:off x="1371600" y="3428999"/>
            <a:ext cx="6400800" cy="1752600"/>
          </a:xfrm>
        </p:spPr>
        <p:txBody>
          <a:bodyPr/>
          <a:lstStyle>
            <a:lvl1pPr marL="0" indent="0" algn="ctr">
              <a:buFontTx/>
              <a:buNone/>
              <a:defRPr/>
            </a:lvl1pPr>
          </a:lstStyle>
          <a:p>
            <a:r>
              <a:rPr lang="en-US"/>
              <a:t>Click to edit Master subtitle style</a:t>
            </a:r>
            <a:endParaRPr lang="en-GB"/>
          </a:p>
        </p:txBody>
      </p:sp>
    </p:spTree>
    <p:extLst>
      <p:ext uri="{BB962C8B-B14F-4D97-AF65-F5344CB8AC3E}">
        <p14:creationId xmlns:p14="http://schemas.microsoft.com/office/powerpoint/2010/main" val="1106274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8">
            <a:extLst>
              <a:ext uri="{FF2B5EF4-FFF2-40B4-BE49-F238E27FC236}">
                <a16:creationId xmlns:a16="http://schemas.microsoft.com/office/drawing/2014/main" id="{8712046D-9FA6-4D50-997E-1FDDDEF0EAC4}"/>
              </a:ext>
            </a:extLst>
          </p:cNvPr>
          <p:cNvSpPr>
            <a:spLocks noGrp="1" noChangeArrowheads="1"/>
          </p:cNvSpPr>
          <p:nvPr>
            <p:ph type="sldNum" sz="quarter" idx="10"/>
          </p:nvPr>
        </p:nvSpPr>
        <p:spPr>
          <a:ln/>
        </p:spPr>
        <p:txBody>
          <a:bodyPr/>
          <a:lstStyle>
            <a:lvl1pPr>
              <a:defRPr/>
            </a:lvl1pPr>
          </a:lstStyle>
          <a:p>
            <a:pPr>
              <a:defRPr/>
            </a:pPr>
            <a:fld id="{4F11620D-2F9D-4794-85ED-466FA5A80A57}" type="slidenum">
              <a:rPr lang="en-GB" altLang="en-US"/>
              <a:pPr>
                <a:defRPr/>
              </a:pPr>
              <a:t>‹#›</a:t>
            </a:fld>
            <a:endParaRPr lang="en-GB" altLang="en-US"/>
          </a:p>
        </p:txBody>
      </p:sp>
    </p:spTree>
    <p:extLst>
      <p:ext uri="{BB962C8B-B14F-4D97-AF65-F5344CB8AC3E}">
        <p14:creationId xmlns:p14="http://schemas.microsoft.com/office/powerpoint/2010/main" val="42727615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8"/>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8">
            <a:extLst>
              <a:ext uri="{FF2B5EF4-FFF2-40B4-BE49-F238E27FC236}">
                <a16:creationId xmlns:a16="http://schemas.microsoft.com/office/drawing/2014/main" id="{2E88F753-29AD-4C2A-B781-20B789A795A3}"/>
              </a:ext>
            </a:extLst>
          </p:cNvPr>
          <p:cNvSpPr>
            <a:spLocks noGrp="1" noChangeArrowheads="1"/>
          </p:cNvSpPr>
          <p:nvPr>
            <p:ph type="sldNum" sz="quarter" idx="10"/>
          </p:nvPr>
        </p:nvSpPr>
        <p:spPr>
          <a:ln/>
        </p:spPr>
        <p:txBody>
          <a:bodyPr/>
          <a:lstStyle>
            <a:lvl1pPr>
              <a:defRPr/>
            </a:lvl1pPr>
          </a:lstStyle>
          <a:p>
            <a:pPr>
              <a:defRPr/>
            </a:pPr>
            <a:fld id="{D32D83AE-0951-4BF8-B81A-86008A9DF3B2}" type="slidenum">
              <a:rPr lang="en-GB" altLang="en-US"/>
              <a:pPr>
                <a:defRPr/>
              </a:pPr>
              <a:t>‹#›</a:t>
            </a:fld>
            <a:endParaRPr lang="en-GB" altLang="en-US"/>
          </a:p>
        </p:txBody>
      </p:sp>
    </p:spTree>
    <p:extLst>
      <p:ext uri="{BB962C8B-B14F-4D97-AF65-F5344CB8AC3E}">
        <p14:creationId xmlns:p14="http://schemas.microsoft.com/office/powerpoint/2010/main" val="7209222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0386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0386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8">
            <a:extLst>
              <a:ext uri="{FF2B5EF4-FFF2-40B4-BE49-F238E27FC236}">
                <a16:creationId xmlns:a16="http://schemas.microsoft.com/office/drawing/2014/main" id="{3D496732-6C94-469D-BD91-C0E292F0FAC6}"/>
              </a:ext>
            </a:extLst>
          </p:cNvPr>
          <p:cNvSpPr>
            <a:spLocks noGrp="1" noChangeArrowheads="1"/>
          </p:cNvSpPr>
          <p:nvPr>
            <p:ph type="sldNum" sz="quarter" idx="10"/>
          </p:nvPr>
        </p:nvSpPr>
        <p:spPr>
          <a:ln/>
        </p:spPr>
        <p:txBody>
          <a:bodyPr/>
          <a:lstStyle>
            <a:lvl1pPr>
              <a:defRPr/>
            </a:lvl1pPr>
          </a:lstStyle>
          <a:p>
            <a:pPr>
              <a:defRPr/>
            </a:pPr>
            <a:fld id="{E922D934-2DE6-4B1B-B903-F253302D9EF5}" type="slidenum">
              <a:rPr lang="en-GB" altLang="en-US"/>
              <a:pPr>
                <a:defRPr/>
              </a:pPr>
              <a:t>‹#›</a:t>
            </a:fld>
            <a:endParaRPr lang="en-GB" altLang="en-US"/>
          </a:p>
        </p:txBody>
      </p:sp>
    </p:spTree>
    <p:extLst>
      <p:ext uri="{BB962C8B-B14F-4D97-AF65-F5344CB8AC3E}">
        <p14:creationId xmlns:p14="http://schemas.microsoft.com/office/powerpoint/2010/main" val="16844145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8">
            <a:extLst>
              <a:ext uri="{FF2B5EF4-FFF2-40B4-BE49-F238E27FC236}">
                <a16:creationId xmlns:a16="http://schemas.microsoft.com/office/drawing/2014/main" id="{33341FF2-A004-4AA1-B2E1-482485E829C3}"/>
              </a:ext>
            </a:extLst>
          </p:cNvPr>
          <p:cNvSpPr>
            <a:spLocks noGrp="1" noChangeArrowheads="1"/>
          </p:cNvSpPr>
          <p:nvPr>
            <p:ph type="sldNum" sz="quarter" idx="10"/>
          </p:nvPr>
        </p:nvSpPr>
        <p:spPr>
          <a:ln/>
        </p:spPr>
        <p:txBody>
          <a:bodyPr/>
          <a:lstStyle>
            <a:lvl1pPr>
              <a:defRPr/>
            </a:lvl1pPr>
          </a:lstStyle>
          <a:p>
            <a:pPr>
              <a:defRPr/>
            </a:pPr>
            <a:fld id="{37ED056E-0E1D-4C64-B4A6-0A96227751CA}" type="slidenum">
              <a:rPr lang="en-GB" altLang="en-US"/>
              <a:pPr>
                <a:defRPr/>
              </a:pPr>
              <a:t>‹#›</a:t>
            </a:fld>
            <a:endParaRPr lang="en-GB" altLang="en-US"/>
          </a:p>
        </p:txBody>
      </p:sp>
    </p:spTree>
    <p:extLst>
      <p:ext uri="{BB962C8B-B14F-4D97-AF65-F5344CB8AC3E}">
        <p14:creationId xmlns:p14="http://schemas.microsoft.com/office/powerpoint/2010/main" val="29226701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8">
            <a:extLst>
              <a:ext uri="{FF2B5EF4-FFF2-40B4-BE49-F238E27FC236}">
                <a16:creationId xmlns:a16="http://schemas.microsoft.com/office/drawing/2014/main" id="{4F33A809-E3B2-47AA-96E2-F91F655B2ED6}"/>
              </a:ext>
            </a:extLst>
          </p:cNvPr>
          <p:cNvSpPr>
            <a:spLocks noGrp="1" noChangeArrowheads="1"/>
          </p:cNvSpPr>
          <p:nvPr>
            <p:ph type="sldNum" sz="quarter" idx="10"/>
          </p:nvPr>
        </p:nvSpPr>
        <p:spPr>
          <a:ln/>
        </p:spPr>
        <p:txBody>
          <a:bodyPr/>
          <a:lstStyle>
            <a:lvl1pPr>
              <a:defRPr/>
            </a:lvl1pPr>
          </a:lstStyle>
          <a:p>
            <a:pPr>
              <a:defRPr/>
            </a:pPr>
            <a:fld id="{B04BD68B-FB2C-439E-93CC-25638E83E801}" type="slidenum">
              <a:rPr lang="en-GB" altLang="en-US"/>
              <a:pPr>
                <a:defRPr/>
              </a:pPr>
              <a:t>‹#›</a:t>
            </a:fld>
            <a:endParaRPr lang="en-GB" altLang="en-US"/>
          </a:p>
        </p:txBody>
      </p:sp>
    </p:spTree>
    <p:extLst>
      <p:ext uri="{BB962C8B-B14F-4D97-AF65-F5344CB8AC3E}">
        <p14:creationId xmlns:p14="http://schemas.microsoft.com/office/powerpoint/2010/main" val="6154308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8">
            <a:extLst>
              <a:ext uri="{FF2B5EF4-FFF2-40B4-BE49-F238E27FC236}">
                <a16:creationId xmlns:a16="http://schemas.microsoft.com/office/drawing/2014/main" id="{CA37D436-AFC5-46FE-87E2-AC6A9C4718DC}"/>
              </a:ext>
            </a:extLst>
          </p:cNvPr>
          <p:cNvSpPr>
            <a:spLocks noGrp="1" noChangeArrowheads="1"/>
          </p:cNvSpPr>
          <p:nvPr>
            <p:ph type="sldNum" sz="quarter" idx="10"/>
          </p:nvPr>
        </p:nvSpPr>
        <p:spPr>
          <a:ln/>
        </p:spPr>
        <p:txBody>
          <a:bodyPr/>
          <a:lstStyle>
            <a:lvl1pPr>
              <a:defRPr/>
            </a:lvl1pPr>
          </a:lstStyle>
          <a:p>
            <a:pPr>
              <a:defRPr/>
            </a:pPr>
            <a:fld id="{FB95C697-819B-4DE6-A398-1FA3B60861F0}" type="slidenum">
              <a:rPr lang="en-GB" altLang="en-US"/>
              <a:pPr>
                <a:defRPr/>
              </a:pPr>
              <a:t>‹#›</a:t>
            </a:fld>
            <a:endParaRPr lang="en-GB" altLang="en-US"/>
          </a:p>
        </p:txBody>
      </p:sp>
    </p:spTree>
    <p:extLst>
      <p:ext uri="{BB962C8B-B14F-4D97-AF65-F5344CB8AC3E}">
        <p14:creationId xmlns:p14="http://schemas.microsoft.com/office/powerpoint/2010/main" val="30367417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8">
            <a:extLst>
              <a:ext uri="{FF2B5EF4-FFF2-40B4-BE49-F238E27FC236}">
                <a16:creationId xmlns:a16="http://schemas.microsoft.com/office/drawing/2014/main" id="{E6E2CAA5-4DCC-455F-AB13-11B9ECF7DAEB}"/>
              </a:ext>
            </a:extLst>
          </p:cNvPr>
          <p:cNvSpPr>
            <a:spLocks noGrp="1" noChangeArrowheads="1"/>
          </p:cNvSpPr>
          <p:nvPr>
            <p:ph type="sldNum" sz="quarter" idx="10"/>
          </p:nvPr>
        </p:nvSpPr>
        <p:spPr>
          <a:ln/>
        </p:spPr>
        <p:txBody>
          <a:bodyPr/>
          <a:lstStyle>
            <a:lvl1pPr>
              <a:defRPr/>
            </a:lvl1pPr>
          </a:lstStyle>
          <a:p>
            <a:pPr>
              <a:defRPr/>
            </a:pPr>
            <a:fld id="{00EF59CB-6C6C-412B-B25E-02175D51D550}" type="slidenum">
              <a:rPr lang="en-GB" altLang="en-US"/>
              <a:pPr>
                <a:defRPr/>
              </a:pPr>
              <a:t>‹#›</a:t>
            </a:fld>
            <a:endParaRPr lang="en-GB" altLang="en-US"/>
          </a:p>
        </p:txBody>
      </p:sp>
    </p:spTree>
    <p:extLst>
      <p:ext uri="{BB962C8B-B14F-4D97-AF65-F5344CB8AC3E}">
        <p14:creationId xmlns:p14="http://schemas.microsoft.com/office/powerpoint/2010/main" val="39945166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599"/>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7"/>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8">
            <a:extLst>
              <a:ext uri="{FF2B5EF4-FFF2-40B4-BE49-F238E27FC236}">
                <a16:creationId xmlns:a16="http://schemas.microsoft.com/office/drawing/2014/main" id="{72308398-6A9C-40D8-B8B8-6D6B9F5D17BD}"/>
              </a:ext>
            </a:extLst>
          </p:cNvPr>
          <p:cNvSpPr>
            <a:spLocks noGrp="1" noChangeArrowheads="1"/>
          </p:cNvSpPr>
          <p:nvPr>
            <p:ph type="sldNum" sz="quarter" idx="10"/>
          </p:nvPr>
        </p:nvSpPr>
        <p:spPr>
          <a:ln/>
        </p:spPr>
        <p:txBody>
          <a:bodyPr/>
          <a:lstStyle>
            <a:lvl1pPr>
              <a:defRPr/>
            </a:lvl1pPr>
          </a:lstStyle>
          <a:p>
            <a:pPr>
              <a:defRPr/>
            </a:pPr>
            <a:fld id="{CE28BD6E-C8A9-45E9-8E5A-9C44CA3AF1B6}" type="slidenum">
              <a:rPr lang="en-GB" altLang="en-US"/>
              <a:pPr>
                <a:defRPr/>
              </a:pPr>
              <a:t>‹#›</a:t>
            </a:fld>
            <a:endParaRPr lang="en-GB" altLang="en-US"/>
          </a:p>
        </p:txBody>
      </p:sp>
    </p:spTree>
    <p:extLst>
      <p:ext uri="{BB962C8B-B14F-4D97-AF65-F5344CB8AC3E}">
        <p14:creationId xmlns:p14="http://schemas.microsoft.com/office/powerpoint/2010/main" val="11259573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8">
            <a:extLst>
              <a:ext uri="{FF2B5EF4-FFF2-40B4-BE49-F238E27FC236}">
                <a16:creationId xmlns:a16="http://schemas.microsoft.com/office/drawing/2014/main" id="{472BD089-183E-4315-81D8-6A7DEF0E2A98}"/>
              </a:ext>
            </a:extLst>
          </p:cNvPr>
          <p:cNvSpPr>
            <a:spLocks noGrp="1" noChangeArrowheads="1"/>
          </p:cNvSpPr>
          <p:nvPr>
            <p:ph type="sldNum" sz="quarter" idx="10"/>
          </p:nvPr>
        </p:nvSpPr>
        <p:spPr>
          <a:ln/>
        </p:spPr>
        <p:txBody>
          <a:bodyPr/>
          <a:lstStyle>
            <a:lvl1pPr>
              <a:defRPr/>
            </a:lvl1pPr>
          </a:lstStyle>
          <a:p>
            <a:pPr>
              <a:defRPr/>
            </a:pPr>
            <a:fld id="{0309B01E-2D34-4CF5-9437-BA55C291D1F3}" type="slidenum">
              <a:rPr lang="en-GB" altLang="en-US"/>
              <a:pPr>
                <a:defRPr/>
              </a:pPr>
              <a:t>‹#›</a:t>
            </a:fld>
            <a:endParaRPr lang="en-GB" altLang="en-US"/>
          </a:p>
        </p:txBody>
      </p:sp>
    </p:spTree>
    <p:extLst>
      <p:ext uri="{BB962C8B-B14F-4D97-AF65-F5344CB8AC3E}">
        <p14:creationId xmlns:p14="http://schemas.microsoft.com/office/powerpoint/2010/main" val="943560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4638"/>
            <a:ext cx="8229600" cy="1143000"/>
          </a:xfrm>
          <a:prstGeom prst="rect">
            <a:avLst/>
          </a:prstGeom>
        </p:spPr>
        <p:txBody>
          <a:bodyPr/>
          <a:lstStyle>
            <a:lvl1pPr lvl="0" rtl="0">
              <a:defRPr/>
            </a:lvl1pPr>
          </a:lstStyle>
          <a:p>
            <a:pPr lvl="0" rtl="0"/>
            <a:r>
              <a:t>Click to edit Master title style</a:t>
            </a:r>
          </a:p>
        </p:txBody>
      </p:sp>
      <p:sp>
        <p:nvSpPr>
          <p:cNvPr id="3" name="Date Placeholder 2"/>
          <p:cNvSpPr txBox="1">
            <a:spLocks noGrp="1"/>
          </p:cNvSpPr>
          <p:nvPr>
            <p:ph type="dt" sz="half" idx="10"/>
          </p:nvPr>
        </p:nvSpPr>
        <p:spPr>
          <a:xfrm>
            <a:off x="457200" y="6356351"/>
            <a:ext cx="2133600" cy="365127"/>
          </a:xfrm>
          <a:prstGeom prst="rect">
            <a:avLst/>
          </a:prstGeom>
        </p:spPr>
        <p:txBody>
          <a:bodyPr/>
          <a:lstStyle>
            <a:lvl1pPr lvl="0" rtl="0">
              <a:defRPr/>
            </a:lvl1pPr>
          </a:lstStyle>
          <a:p>
            <a:endParaRPr/>
          </a:p>
        </p:txBody>
      </p:sp>
      <p:sp>
        <p:nvSpPr>
          <p:cNvPr id="4" name="Footer Placeholder 3"/>
          <p:cNvSpPr txBox="1">
            <a:spLocks noGrp="1"/>
          </p:cNvSpPr>
          <p:nvPr>
            <p:ph type="ftr" sz="quarter" idx="11"/>
          </p:nvPr>
        </p:nvSpPr>
        <p:spPr>
          <a:xfrm>
            <a:off x="3124200" y="6356351"/>
            <a:ext cx="2895600" cy="365127"/>
          </a:xfrm>
          <a:prstGeom prst="rect">
            <a:avLst/>
          </a:prstGeom>
        </p:spPr>
        <p:txBody>
          <a:bodyPr/>
          <a:lstStyle>
            <a:lvl1pPr lvl="0" rtl="0">
              <a:defRPr/>
            </a:lvl1pPr>
          </a:lstStyle>
          <a:p>
            <a:endParaRPr/>
          </a:p>
        </p:txBody>
      </p:sp>
      <p:sp>
        <p:nvSpPr>
          <p:cNvPr id="5" name="Slide Number Placeholder 4"/>
          <p:cNvSpPr txBox="1">
            <a:spLocks noGrp="1"/>
          </p:cNvSpPr>
          <p:nvPr>
            <p:ph type="sldNum" sz="quarter" idx="12"/>
          </p:nvPr>
        </p:nvSpPr>
        <p:spPr>
          <a:xfrm>
            <a:off x="6553200" y="6356351"/>
            <a:ext cx="2133600" cy="365127"/>
          </a:xfrm>
          <a:prstGeom prst="rect">
            <a:avLst/>
          </a:prstGeom>
        </p:spPr>
        <p:txBody>
          <a:bodyPr/>
          <a:lstStyle>
            <a:lvl1pPr lvl="0" rtl="0">
              <a:defRPr/>
            </a:lvl1pPr>
          </a:lstStyle>
          <a:p>
            <a:fld id="{8B38DBA3-52F9-4AF4-A6A4-FA4D7DB2F99C}" type="slidenum">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364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3641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8">
            <a:extLst>
              <a:ext uri="{FF2B5EF4-FFF2-40B4-BE49-F238E27FC236}">
                <a16:creationId xmlns:a16="http://schemas.microsoft.com/office/drawing/2014/main" id="{AFE03816-0085-4315-A5A3-E4BAEB8C878B}"/>
              </a:ext>
            </a:extLst>
          </p:cNvPr>
          <p:cNvSpPr>
            <a:spLocks noGrp="1" noChangeArrowheads="1"/>
          </p:cNvSpPr>
          <p:nvPr>
            <p:ph type="sldNum" sz="quarter" idx="10"/>
          </p:nvPr>
        </p:nvSpPr>
        <p:spPr>
          <a:ln/>
        </p:spPr>
        <p:txBody>
          <a:bodyPr/>
          <a:lstStyle>
            <a:lvl1pPr>
              <a:defRPr/>
            </a:lvl1pPr>
          </a:lstStyle>
          <a:p>
            <a:pPr>
              <a:defRPr/>
            </a:pPr>
            <a:fld id="{E698ADBF-B030-46F1-9F5C-1EF4818E7FA8}" type="slidenum">
              <a:rPr lang="en-GB" altLang="en-US"/>
              <a:pPr>
                <a:defRPr/>
              </a:pPr>
              <a:t>‹#›</a:t>
            </a:fld>
            <a:endParaRPr lang="en-GB" altLang="en-US"/>
          </a:p>
        </p:txBody>
      </p:sp>
    </p:spTree>
    <p:extLst>
      <p:ext uri="{BB962C8B-B14F-4D97-AF65-F5344CB8AC3E}">
        <p14:creationId xmlns:p14="http://schemas.microsoft.com/office/powerpoint/2010/main" val="22839049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3" descr="Powerpoint">
            <a:extLst>
              <a:ext uri="{FF2B5EF4-FFF2-40B4-BE49-F238E27FC236}">
                <a16:creationId xmlns:a16="http://schemas.microsoft.com/office/drawing/2014/main" id="{A7CC6CDD-EBE0-4207-8949-599AA8B8C88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b="15651"/>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6">
            <a:extLst>
              <a:ext uri="{FF2B5EF4-FFF2-40B4-BE49-F238E27FC236}">
                <a16:creationId xmlns:a16="http://schemas.microsoft.com/office/drawing/2014/main" id="{EFC066ED-7926-4EB8-9CEE-4D7036E55524}"/>
              </a:ext>
            </a:extLst>
          </p:cNvPr>
          <p:cNvSpPr>
            <a:spLocks noChangeArrowheads="1"/>
          </p:cNvSpPr>
          <p:nvPr userDrawn="1"/>
        </p:nvSpPr>
        <p:spPr bwMode="auto">
          <a:xfrm>
            <a:off x="0" y="5715000"/>
            <a:ext cx="9144000" cy="76200"/>
          </a:xfrm>
          <a:prstGeom prst="rect">
            <a:avLst/>
          </a:prstGeom>
          <a:solidFill>
            <a:srgbClr val="008000"/>
          </a:solidFill>
          <a:ln>
            <a:noFill/>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fontAlgn="base">
              <a:spcBef>
                <a:spcPct val="0"/>
              </a:spcBef>
              <a:spcAft>
                <a:spcPct val="0"/>
              </a:spcAft>
              <a:defRPr sz="2400">
                <a:solidFill>
                  <a:schemeClr val="tx1"/>
                </a:solidFill>
                <a:latin typeface="Times" panose="02020603050405020304" pitchFamily="18" charset="0"/>
              </a:defRPr>
            </a:lvl6pPr>
            <a:lvl7pPr marL="2971800" indent="-228600" fontAlgn="base">
              <a:spcBef>
                <a:spcPct val="0"/>
              </a:spcBef>
              <a:spcAft>
                <a:spcPct val="0"/>
              </a:spcAft>
              <a:defRPr sz="2400">
                <a:solidFill>
                  <a:schemeClr val="tx1"/>
                </a:solidFill>
                <a:latin typeface="Times" panose="02020603050405020304" pitchFamily="18" charset="0"/>
              </a:defRPr>
            </a:lvl7pPr>
            <a:lvl8pPr marL="3429000" indent="-228600" fontAlgn="base">
              <a:spcBef>
                <a:spcPct val="0"/>
              </a:spcBef>
              <a:spcAft>
                <a:spcPct val="0"/>
              </a:spcAft>
              <a:defRPr sz="2400">
                <a:solidFill>
                  <a:schemeClr val="tx1"/>
                </a:solidFill>
                <a:latin typeface="Times" panose="02020603050405020304" pitchFamily="18" charset="0"/>
              </a:defRPr>
            </a:lvl8pPr>
            <a:lvl9pPr marL="3886200" indent="-228600" fontAlgn="base">
              <a:spcBef>
                <a:spcPct val="0"/>
              </a:spcBef>
              <a:spcAft>
                <a:spcPct val="0"/>
              </a:spcAft>
              <a:defRPr sz="2400">
                <a:solidFill>
                  <a:schemeClr val="tx1"/>
                </a:solidFill>
                <a:latin typeface="Times" panose="02020603050405020304" pitchFamily="18" charset="0"/>
              </a:defRPr>
            </a:lvl9pPr>
          </a:lstStyle>
          <a:p>
            <a:pPr eaLnBrk="1" hangingPunct="1">
              <a:defRPr/>
            </a:pPr>
            <a:endParaRPr lang="en-US" altLang="en-US" dirty="0"/>
          </a:p>
        </p:txBody>
      </p:sp>
      <p:pic>
        <p:nvPicPr>
          <p:cNvPr id="6" name="Picture 7" descr="dirclogo">
            <a:extLst>
              <a:ext uri="{FF2B5EF4-FFF2-40B4-BE49-F238E27FC236}">
                <a16:creationId xmlns:a16="http://schemas.microsoft.com/office/drawing/2014/main" id="{54EB3737-098D-4B52-A204-3897384AFE0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28600" y="5943600"/>
            <a:ext cx="2209800"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8" name="Rectangle 10"/>
          <p:cNvSpPr>
            <a:spLocks noGrp="1" noChangeArrowheads="1"/>
          </p:cNvSpPr>
          <p:nvPr>
            <p:ph type="ctrTitle" sz="quarter"/>
          </p:nvPr>
        </p:nvSpPr>
        <p:spPr>
          <a:xfrm>
            <a:off x="685800" y="968375"/>
            <a:ext cx="7772400" cy="1470025"/>
          </a:xfrm>
        </p:spPr>
        <p:txBody>
          <a:bodyPr/>
          <a:lstStyle>
            <a:lvl1pPr>
              <a:defRPr/>
            </a:lvl1pPr>
          </a:lstStyle>
          <a:p>
            <a:r>
              <a:rPr lang="en-GB"/>
              <a:t>Click to edit Master title style</a:t>
            </a:r>
          </a:p>
        </p:txBody>
      </p:sp>
      <p:sp>
        <p:nvSpPr>
          <p:cNvPr id="22539" name="Rectangle 11"/>
          <p:cNvSpPr>
            <a:spLocks noGrp="1" noChangeArrowheads="1"/>
          </p:cNvSpPr>
          <p:nvPr>
            <p:ph type="subTitle" sz="quarter" idx="1"/>
          </p:nvPr>
        </p:nvSpPr>
        <p:spPr>
          <a:xfrm>
            <a:off x="1371600" y="3429000"/>
            <a:ext cx="6400800" cy="1752600"/>
          </a:xfrm>
        </p:spPr>
        <p:txBody>
          <a:bodyPr/>
          <a:lstStyle>
            <a:lvl1pPr marL="0" indent="0" algn="ctr">
              <a:buFontTx/>
              <a:buNone/>
              <a:defRPr/>
            </a:lvl1pPr>
          </a:lstStyle>
          <a:p>
            <a:r>
              <a:rPr lang="en-GB"/>
              <a:t>Click to edit Master subtitle style</a:t>
            </a:r>
          </a:p>
        </p:txBody>
      </p:sp>
    </p:spTree>
    <p:extLst>
      <p:ext uri="{BB962C8B-B14F-4D97-AF65-F5344CB8AC3E}">
        <p14:creationId xmlns:p14="http://schemas.microsoft.com/office/powerpoint/2010/main" val="35069200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8">
            <a:extLst>
              <a:ext uri="{FF2B5EF4-FFF2-40B4-BE49-F238E27FC236}">
                <a16:creationId xmlns:a16="http://schemas.microsoft.com/office/drawing/2014/main" id="{06FF7734-DACF-4A3C-99C5-ACE38987DE2B}"/>
              </a:ext>
            </a:extLst>
          </p:cNvPr>
          <p:cNvSpPr>
            <a:spLocks noGrp="1" noChangeArrowheads="1"/>
          </p:cNvSpPr>
          <p:nvPr>
            <p:ph type="sldNum" sz="quarter" idx="10"/>
          </p:nvPr>
        </p:nvSpPr>
        <p:spPr>
          <a:ln/>
        </p:spPr>
        <p:txBody>
          <a:bodyPr/>
          <a:lstStyle>
            <a:lvl1pPr>
              <a:defRPr/>
            </a:lvl1pPr>
          </a:lstStyle>
          <a:p>
            <a:pPr>
              <a:defRPr/>
            </a:pPr>
            <a:fld id="{D7BC7F7C-8B0F-422A-B4A4-F9278A2EACDB}" type="slidenum">
              <a:rPr lang="en-GB" altLang="en-US"/>
              <a:pPr>
                <a:defRPr/>
              </a:pPr>
              <a:t>‹#›</a:t>
            </a:fld>
            <a:endParaRPr lang="en-GB" altLang="en-US"/>
          </a:p>
        </p:txBody>
      </p:sp>
    </p:spTree>
    <p:extLst>
      <p:ext uri="{BB962C8B-B14F-4D97-AF65-F5344CB8AC3E}">
        <p14:creationId xmlns:p14="http://schemas.microsoft.com/office/powerpoint/2010/main" val="25868387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8">
            <a:extLst>
              <a:ext uri="{FF2B5EF4-FFF2-40B4-BE49-F238E27FC236}">
                <a16:creationId xmlns:a16="http://schemas.microsoft.com/office/drawing/2014/main" id="{D79EFDD8-D063-4EDC-BDCF-1F00F2945D38}"/>
              </a:ext>
            </a:extLst>
          </p:cNvPr>
          <p:cNvSpPr>
            <a:spLocks noGrp="1" noChangeArrowheads="1"/>
          </p:cNvSpPr>
          <p:nvPr>
            <p:ph type="sldNum" sz="quarter" idx="10"/>
          </p:nvPr>
        </p:nvSpPr>
        <p:spPr>
          <a:ln/>
        </p:spPr>
        <p:txBody>
          <a:bodyPr/>
          <a:lstStyle>
            <a:lvl1pPr>
              <a:defRPr/>
            </a:lvl1pPr>
          </a:lstStyle>
          <a:p>
            <a:pPr>
              <a:defRPr/>
            </a:pPr>
            <a:fld id="{D308243E-E938-4544-819D-5E728F3956FD}" type="slidenum">
              <a:rPr lang="en-GB" altLang="en-US"/>
              <a:pPr>
                <a:defRPr/>
              </a:pPr>
              <a:t>‹#›</a:t>
            </a:fld>
            <a:endParaRPr lang="en-GB" altLang="en-US"/>
          </a:p>
        </p:txBody>
      </p:sp>
    </p:spTree>
    <p:extLst>
      <p:ext uri="{BB962C8B-B14F-4D97-AF65-F5344CB8AC3E}">
        <p14:creationId xmlns:p14="http://schemas.microsoft.com/office/powerpoint/2010/main" val="37844402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8">
            <a:extLst>
              <a:ext uri="{FF2B5EF4-FFF2-40B4-BE49-F238E27FC236}">
                <a16:creationId xmlns:a16="http://schemas.microsoft.com/office/drawing/2014/main" id="{AD07622A-93C4-4655-A3EA-55959CA93071}"/>
              </a:ext>
            </a:extLst>
          </p:cNvPr>
          <p:cNvSpPr>
            <a:spLocks noGrp="1" noChangeArrowheads="1"/>
          </p:cNvSpPr>
          <p:nvPr>
            <p:ph type="sldNum" sz="quarter" idx="10"/>
          </p:nvPr>
        </p:nvSpPr>
        <p:spPr>
          <a:ln/>
        </p:spPr>
        <p:txBody>
          <a:bodyPr/>
          <a:lstStyle>
            <a:lvl1pPr>
              <a:defRPr/>
            </a:lvl1pPr>
          </a:lstStyle>
          <a:p>
            <a:pPr>
              <a:defRPr/>
            </a:pPr>
            <a:fld id="{1E0EF623-8917-4D10-84F5-47CA50258B0F}" type="slidenum">
              <a:rPr lang="en-GB" altLang="en-US"/>
              <a:pPr>
                <a:defRPr/>
              </a:pPr>
              <a:t>‹#›</a:t>
            </a:fld>
            <a:endParaRPr lang="en-GB" altLang="en-US"/>
          </a:p>
        </p:txBody>
      </p:sp>
    </p:spTree>
    <p:extLst>
      <p:ext uri="{BB962C8B-B14F-4D97-AF65-F5344CB8AC3E}">
        <p14:creationId xmlns:p14="http://schemas.microsoft.com/office/powerpoint/2010/main" val="39038714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8">
            <a:extLst>
              <a:ext uri="{FF2B5EF4-FFF2-40B4-BE49-F238E27FC236}">
                <a16:creationId xmlns:a16="http://schemas.microsoft.com/office/drawing/2014/main" id="{8E698028-E663-43AE-982D-20A753EA9508}"/>
              </a:ext>
            </a:extLst>
          </p:cNvPr>
          <p:cNvSpPr>
            <a:spLocks noGrp="1" noChangeArrowheads="1"/>
          </p:cNvSpPr>
          <p:nvPr>
            <p:ph type="sldNum" sz="quarter" idx="10"/>
          </p:nvPr>
        </p:nvSpPr>
        <p:spPr>
          <a:ln/>
        </p:spPr>
        <p:txBody>
          <a:bodyPr/>
          <a:lstStyle>
            <a:lvl1pPr>
              <a:defRPr/>
            </a:lvl1pPr>
          </a:lstStyle>
          <a:p>
            <a:pPr>
              <a:defRPr/>
            </a:pPr>
            <a:fld id="{E4711C55-8C8A-4FB3-A8FB-3AF6079875D0}" type="slidenum">
              <a:rPr lang="en-GB" altLang="en-US"/>
              <a:pPr>
                <a:defRPr/>
              </a:pPr>
              <a:t>‹#›</a:t>
            </a:fld>
            <a:endParaRPr lang="en-GB" altLang="en-US"/>
          </a:p>
        </p:txBody>
      </p:sp>
    </p:spTree>
    <p:extLst>
      <p:ext uri="{BB962C8B-B14F-4D97-AF65-F5344CB8AC3E}">
        <p14:creationId xmlns:p14="http://schemas.microsoft.com/office/powerpoint/2010/main" val="27767826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8">
            <a:extLst>
              <a:ext uri="{FF2B5EF4-FFF2-40B4-BE49-F238E27FC236}">
                <a16:creationId xmlns:a16="http://schemas.microsoft.com/office/drawing/2014/main" id="{13698340-0FA4-4462-8F56-4612D786A003}"/>
              </a:ext>
            </a:extLst>
          </p:cNvPr>
          <p:cNvSpPr>
            <a:spLocks noGrp="1" noChangeArrowheads="1"/>
          </p:cNvSpPr>
          <p:nvPr>
            <p:ph type="sldNum" sz="quarter" idx="10"/>
          </p:nvPr>
        </p:nvSpPr>
        <p:spPr>
          <a:ln/>
        </p:spPr>
        <p:txBody>
          <a:bodyPr/>
          <a:lstStyle>
            <a:lvl1pPr>
              <a:defRPr/>
            </a:lvl1pPr>
          </a:lstStyle>
          <a:p>
            <a:pPr>
              <a:defRPr/>
            </a:pPr>
            <a:fld id="{705590A1-FEE4-4D55-B420-C28422C374F8}" type="slidenum">
              <a:rPr lang="en-GB" altLang="en-US"/>
              <a:pPr>
                <a:defRPr/>
              </a:pPr>
              <a:t>‹#›</a:t>
            </a:fld>
            <a:endParaRPr lang="en-GB" altLang="en-US"/>
          </a:p>
        </p:txBody>
      </p:sp>
    </p:spTree>
    <p:extLst>
      <p:ext uri="{BB962C8B-B14F-4D97-AF65-F5344CB8AC3E}">
        <p14:creationId xmlns:p14="http://schemas.microsoft.com/office/powerpoint/2010/main" val="9629304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8">
            <a:extLst>
              <a:ext uri="{FF2B5EF4-FFF2-40B4-BE49-F238E27FC236}">
                <a16:creationId xmlns:a16="http://schemas.microsoft.com/office/drawing/2014/main" id="{DF10CBE6-81B7-4A93-A281-ECA83288ADEC}"/>
              </a:ext>
            </a:extLst>
          </p:cNvPr>
          <p:cNvSpPr>
            <a:spLocks noGrp="1" noChangeArrowheads="1"/>
          </p:cNvSpPr>
          <p:nvPr>
            <p:ph type="sldNum" sz="quarter" idx="10"/>
          </p:nvPr>
        </p:nvSpPr>
        <p:spPr>
          <a:ln/>
        </p:spPr>
        <p:txBody>
          <a:bodyPr/>
          <a:lstStyle>
            <a:lvl1pPr>
              <a:defRPr/>
            </a:lvl1pPr>
          </a:lstStyle>
          <a:p>
            <a:pPr>
              <a:defRPr/>
            </a:pPr>
            <a:fld id="{827651DA-08D5-42B7-AF3C-1D1F822D6A9B}" type="slidenum">
              <a:rPr lang="en-GB" altLang="en-US"/>
              <a:pPr>
                <a:defRPr/>
              </a:pPr>
              <a:t>‹#›</a:t>
            </a:fld>
            <a:endParaRPr lang="en-GB" altLang="en-US"/>
          </a:p>
        </p:txBody>
      </p:sp>
    </p:spTree>
    <p:extLst>
      <p:ext uri="{BB962C8B-B14F-4D97-AF65-F5344CB8AC3E}">
        <p14:creationId xmlns:p14="http://schemas.microsoft.com/office/powerpoint/2010/main" val="28591226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8">
            <a:extLst>
              <a:ext uri="{FF2B5EF4-FFF2-40B4-BE49-F238E27FC236}">
                <a16:creationId xmlns:a16="http://schemas.microsoft.com/office/drawing/2014/main" id="{35235299-B514-4743-988D-78A14A0B7A42}"/>
              </a:ext>
            </a:extLst>
          </p:cNvPr>
          <p:cNvSpPr>
            <a:spLocks noGrp="1" noChangeArrowheads="1"/>
          </p:cNvSpPr>
          <p:nvPr>
            <p:ph type="sldNum" sz="quarter" idx="10"/>
          </p:nvPr>
        </p:nvSpPr>
        <p:spPr>
          <a:ln/>
        </p:spPr>
        <p:txBody>
          <a:bodyPr/>
          <a:lstStyle>
            <a:lvl1pPr>
              <a:defRPr/>
            </a:lvl1pPr>
          </a:lstStyle>
          <a:p>
            <a:pPr>
              <a:defRPr/>
            </a:pPr>
            <a:fld id="{4F719F06-FDDE-4E75-B0F7-B5B4DAA7A83D}" type="slidenum">
              <a:rPr lang="en-GB" altLang="en-US"/>
              <a:pPr>
                <a:defRPr/>
              </a:pPr>
              <a:t>‹#›</a:t>
            </a:fld>
            <a:endParaRPr lang="en-GB" altLang="en-US"/>
          </a:p>
        </p:txBody>
      </p:sp>
    </p:spTree>
    <p:extLst>
      <p:ext uri="{BB962C8B-B14F-4D97-AF65-F5344CB8AC3E}">
        <p14:creationId xmlns:p14="http://schemas.microsoft.com/office/powerpoint/2010/main" val="31311776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8">
            <a:extLst>
              <a:ext uri="{FF2B5EF4-FFF2-40B4-BE49-F238E27FC236}">
                <a16:creationId xmlns:a16="http://schemas.microsoft.com/office/drawing/2014/main" id="{2BFE2013-D632-43CF-B188-F310BC2C53AC}"/>
              </a:ext>
            </a:extLst>
          </p:cNvPr>
          <p:cNvSpPr>
            <a:spLocks noGrp="1" noChangeArrowheads="1"/>
          </p:cNvSpPr>
          <p:nvPr>
            <p:ph type="sldNum" sz="quarter" idx="10"/>
          </p:nvPr>
        </p:nvSpPr>
        <p:spPr>
          <a:ln/>
        </p:spPr>
        <p:txBody>
          <a:bodyPr/>
          <a:lstStyle>
            <a:lvl1pPr>
              <a:defRPr/>
            </a:lvl1pPr>
          </a:lstStyle>
          <a:p>
            <a:pPr>
              <a:defRPr/>
            </a:pPr>
            <a:fld id="{180F0AD9-DE72-475C-9DE7-566F3526E9CC}" type="slidenum">
              <a:rPr lang="en-GB" altLang="en-US"/>
              <a:pPr>
                <a:defRPr/>
              </a:pPr>
              <a:t>‹#›</a:t>
            </a:fld>
            <a:endParaRPr lang="en-GB" altLang="en-US"/>
          </a:p>
        </p:txBody>
      </p:sp>
    </p:spTree>
    <p:extLst>
      <p:ext uri="{BB962C8B-B14F-4D97-AF65-F5344CB8AC3E}">
        <p14:creationId xmlns:p14="http://schemas.microsoft.com/office/powerpoint/2010/main" val="15723415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1" y="273050"/>
            <a:ext cx="3008313" cy="1162050"/>
          </a:xfrm>
          <a:prstGeom prst="rect">
            <a:avLst/>
          </a:prstGeom>
        </p:spPr>
        <p:txBody>
          <a:bodyPr anchor="b"/>
          <a:lstStyle>
            <a:lvl1pPr lvl="0" algn="l" rtl="0">
              <a:defRPr sz="2000" b="1"/>
            </a:lvl1pPr>
          </a:lstStyle>
          <a:p>
            <a:pPr lvl="0" rtl="0"/>
            <a:r>
              <a:t>Click to edit Master title style</a:t>
            </a:r>
          </a:p>
        </p:txBody>
      </p:sp>
      <p:sp>
        <p:nvSpPr>
          <p:cNvPr id="3" name="Text Placeholder 2"/>
          <p:cNvSpPr txBox="1">
            <a:spLocks noGrp="1"/>
          </p:cNvSpPr>
          <p:nvPr>
            <p:ph type="body" idx="1"/>
          </p:nvPr>
        </p:nvSpPr>
        <p:spPr>
          <a:xfrm>
            <a:off x="3575050" y="273051"/>
            <a:ext cx="5111752" cy="5853114"/>
          </a:xfrm>
          <a:prstGeom prst="rect">
            <a:avLst/>
          </a:prstGeom>
        </p:spPr>
        <p:txBody>
          <a:bodyPr/>
          <a:lstStyle>
            <a:lvl1pPr lvl="0" rtl="0">
              <a:defRPr sz="3200"/>
            </a:lvl1pPr>
          </a:lstStyle>
          <a:p>
            <a:pPr lvl="0" rtl="0"/>
            <a:r>
              <a:t>Click to edit Master text styles</a:t>
            </a:r>
          </a:p>
          <a:p>
            <a:pPr lvl="1" rtl="0"/>
            <a:r>
              <a:t>Second level</a:t>
            </a:r>
          </a:p>
          <a:p>
            <a:pPr lvl="2" rtl="0"/>
            <a:r>
              <a:t>Third level</a:t>
            </a:r>
          </a:p>
          <a:p>
            <a:pPr lvl="3" rtl="0"/>
            <a:r>
              <a:t>Fourth level</a:t>
            </a:r>
          </a:p>
          <a:p>
            <a:pPr lvl="4" rtl="0"/>
            <a:r>
              <a:t>Fifth level</a:t>
            </a:r>
          </a:p>
        </p:txBody>
      </p:sp>
      <p:sp>
        <p:nvSpPr>
          <p:cNvPr id="4" name="Text Placeholder 3"/>
          <p:cNvSpPr txBox="1">
            <a:spLocks noGrp="1"/>
          </p:cNvSpPr>
          <p:nvPr>
            <p:ph type="body" sz="half" idx="2"/>
          </p:nvPr>
        </p:nvSpPr>
        <p:spPr>
          <a:xfrm>
            <a:off x="457201" y="1435101"/>
            <a:ext cx="3008313" cy="4691063"/>
          </a:xfrm>
          <a:prstGeom prst="rect">
            <a:avLst/>
          </a:prstGeom>
        </p:spPr>
        <p:txBody>
          <a:bodyPr/>
          <a:lstStyle>
            <a:lvl1pPr marL="0" lvl="0" indent="0" rtl="0">
              <a:buNone/>
              <a:defRPr sz="1400"/>
            </a:lvl1pPr>
          </a:lstStyle>
          <a:p>
            <a:pPr lvl="0" rtl="0"/>
            <a:r>
              <a:t>Click to edit Master text styles</a:t>
            </a:r>
          </a:p>
        </p:txBody>
      </p:sp>
      <p:sp>
        <p:nvSpPr>
          <p:cNvPr id="5" name="Date Placeholder 4"/>
          <p:cNvSpPr txBox="1">
            <a:spLocks noGrp="1"/>
          </p:cNvSpPr>
          <p:nvPr>
            <p:ph type="dt" sz="half" idx="10"/>
          </p:nvPr>
        </p:nvSpPr>
        <p:spPr>
          <a:xfrm>
            <a:off x="457200" y="6356351"/>
            <a:ext cx="2133600" cy="365127"/>
          </a:xfrm>
          <a:prstGeom prst="rect">
            <a:avLst/>
          </a:prstGeom>
        </p:spPr>
        <p:txBody>
          <a:bodyPr/>
          <a:lstStyle>
            <a:lvl1pPr lvl="0" rtl="0">
              <a:defRPr/>
            </a:lvl1pPr>
          </a:lstStyle>
          <a:p>
            <a:endParaRPr/>
          </a:p>
        </p:txBody>
      </p:sp>
      <p:sp>
        <p:nvSpPr>
          <p:cNvPr id="6" name="Footer Placeholder 5"/>
          <p:cNvSpPr txBox="1">
            <a:spLocks noGrp="1"/>
          </p:cNvSpPr>
          <p:nvPr>
            <p:ph type="ftr" sz="quarter" idx="11"/>
          </p:nvPr>
        </p:nvSpPr>
        <p:spPr>
          <a:xfrm>
            <a:off x="3124200" y="6356351"/>
            <a:ext cx="2895600" cy="365127"/>
          </a:xfrm>
          <a:prstGeom prst="rect">
            <a:avLst/>
          </a:prstGeom>
        </p:spPr>
        <p:txBody>
          <a:bodyPr/>
          <a:lstStyle>
            <a:lvl1pPr lvl="0" rtl="0">
              <a:defRPr/>
            </a:lvl1pPr>
          </a:lstStyle>
          <a:p>
            <a:endParaRPr/>
          </a:p>
        </p:txBody>
      </p:sp>
      <p:sp>
        <p:nvSpPr>
          <p:cNvPr id="7" name="Slide Number Placeholder 6"/>
          <p:cNvSpPr txBox="1">
            <a:spLocks noGrp="1"/>
          </p:cNvSpPr>
          <p:nvPr>
            <p:ph type="sldNum" sz="quarter" idx="12"/>
          </p:nvPr>
        </p:nvSpPr>
        <p:spPr>
          <a:xfrm>
            <a:off x="6553200" y="6356351"/>
            <a:ext cx="2133600" cy="365127"/>
          </a:xfrm>
          <a:prstGeom prst="rect">
            <a:avLst/>
          </a:prstGeom>
        </p:spPr>
        <p:txBody>
          <a:bodyPr/>
          <a:lstStyle>
            <a:lvl1pPr lvl="0" rtl="0">
              <a:defRPr/>
            </a:lvl1pPr>
          </a:lstStyle>
          <a:p>
            <a:fld id="{8B38DBA3-52F9-4AF4-A6A4-FA4D7DB2F99C}" type="slidenum">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8">
            <a:extLst>
              <a:ext uri="{FF2B5EF4-FFF2-40B4-BE49-F238E27FC236}">
                <a16:creationId xmlns:a16="http://schemas.microsoft.com/office/drawing/2014/main" id="{EC26E6F7-F83D-4EE1-A994-60518F3D4CD5}"/>
              </a:ext>
            </a:extLst>
          </p:cNvPr>
          <p:cNvSpPr>
            <a:spLocks noGrp="1" noChangeArrowheads="1"/>
          </p:cNvSpPr>
          <p:nvPr>
            <p:ph type="sldNum" sz="quarter" idx="10"/>
          </p:nvPr>
        </p:nvSpPr>
        <p:spPr>
          <a:ln/>
        </p:spPr>
        <p:txBody>
          <a:bodyPr/>
          <a:lstStyle>
            <a:lvl1pPr>
              <a:defRPr/>
            </a:lvl1pPr>
          </a:lstStyle>
          <a:p>
            <a:pPr>
              <a:defRPr/>
            </a:pPr>
            <a:fld id="{74AB5830-E97B-4269-BE5D-ED56FBFD444B}" type="slidenum">
              <a:rPr lang="en-GB" altLang="en-US"/>
              <a:pPr>
                <a:defRPr/>
              </a:pPr>
              <a:t>‹#›</a:t>
            </a:fld>
            <a:endParaRPr lang="en-GB" altLang="en-US"/>
          </a:p>
        </p:txBody>
      </p:sp>
    </p:spTree>
    <p:extLst>
      <p:ext uri="{BB962C8B-B14F-4D97-AF65-F5344CB8AC3E}">
        <p14:creationId xmlns:p14="http://schemas.microsoft.com/office/powerpoint/2010/main" val="23352424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3641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3641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8">
            <a:extLst>
              <a:ext uri="{FF2B5EF4-FFF2-40B4-BE49-F238E27FC236}">
                <a16:creationId xmlns:a16="http://schemas.microsoft.com/office/drawing/2014/main" id="{1EA2654C-DBBE-458D-8117-AE1CC1AAF870}"/>
              </a:ext>
            </a:extLst>
          </p:cNvPr>
          <p:cNvSpPr>
            <a:spLocks noGrp="1" noChangeArrowheads="1"/>
          </p:cNvSpPr>
          <p:nvPr>
            <p:ph type="sldNum" sz="quarter" idx="10"/>
          </p:nvPr>
        </p:nvSpPr>
        <p:spPr>
          <a:ln/>
        </p:spPr>
        <p:txBody>
          <a:bodyPr/>
          <a:lstStyle>
            <a:lvl1pPr>
              <a:defRPr/>
            </a:lvl1pPr>
          </a:lstStyle>
          <a:p>
            <a:pPr>
              <a:defRPr/>
            </a:pPr>
            <a:fld id="{3E967E6D-DD74-49A8-AAF6-5E7ABA321ACF}" type="slidenum">
              <a:rPr lang="en-GB" altLang="en-US"/>
              <a:pPr>
                <a:defRPr/>
              </a:pPr>
              <a:t>‹#›</a:t>
            </a:fld>
            <a:endParaRPr lang="en-GB" altLang="en-US"/>
          </a:p>
        </p:txBody>
      </p:sp>
    </p:spTree>
    <p:extLst>
      <p:ext uri="{BB962C8B-B14F-4D97-AF65-F5344CB8AC3E}">
        <p14:creationId xmlns:p14="http://schemas.microsoft.com/office/powerpoint/2010/main" val="17851667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SmartArt Placeholder 2"/>
          <p:cNvSpPr>
            <a:spLocks noGrp="1"/>
          </p:cNvSpPr>
          <p:nvPr>
            <p:ph type="dgm" idx="1"/>
          </p:nvPr>
        </p:nvSpPr>
        <p:spPr>
          <a:xfrm>
            <a:off x="457200" y="1600200"/>
            <a:ext cx="8229600" cy="4038600"/>
          </a:xfrm>
        </p:spPr>
        <p:txBody>
          <a:bodyPr/>
          <a:lstStyle/>
          <a:p>
            <a:pPr lvl="0"/>
            <a:endParaRPr lang="en-US" noProof="0" dirty="0"/>
          </a:p>
        </p:txBody>
      </p:sp>
      <p:sp>
        <p:nvSpPr>
          <p:cNvPr id="4" name="Rectangle 28">
            <a:extLst>
              <a:ext uri="{FF2B5EF4-FFF2-40B4-BE49-F238E27FC236}">
                <a16:creationId xmlns:a16="http://schemas.microsoft.com/office/drawing/2014/main" id="{E86BBB93-594D-4A1C-A961-E6567D8B3F3B}"/>
              </a:ext>
            </a:extLst>
          </p:cNvPr>
          <p:cNvSpPr>
            <a:spLocks noGrp="1" noChangeArrowheads="1"/>
          </p:cNvSpPr>
          <p:nvPr>
            <p:ph type="sldNum" sz="quarter" idx="10"/>
          </p:nvPr>
        </p:nvSpPr>
        <p:spPr>
          <a:ln/>
        </p:spPr>
        <p:txBody>
          <a:bodyPr/>
          <a:lstStyle>
            <a:lvl1pPr>
              <a:defRPr/>
            </a:lvl1pPr>
          </a:lstStyle>
          <a:p>
            <a:pPr>
              <a:defRPr/>
            </a:pPr>
            <a:fld id="{206508FB-76F5-4C11-85AD-52BC2641D1FF}" type="slidenum">
              <a:rPr lang="en-GB" altLang="en-US"/>
              <a:pPr>
                <a:defRPr/>
              </a:pPr>
              <a:t>‹#›</a:t>
            </a:fld>
            <a:endParaRPr lang="en-GB" altLang="en-US"/>
          </a:p>
        </p:txBody>
      </p:sp>
    </p:spTree>
    <p:extLst>
      <p:ext uri="{BB962C8B-B14F-4D97-AF65-F5344CB8AC3E}">
        <p14:creationId xmlns:p14="http://schemas.microsoft.com/office/powerpoint/2010/main" val="32127619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sz="2800" b="1" i="0">
                <a:solidFill>
                  <a:schemeClr val="bg1"/>
                </a:solidFill>
                <a:latin typeface="Arial Nova Cond"/>
                <a:cs typeface="Arial Nova Cond"/>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7/27/2023</a:t>
            </a:fld>
            <a:endParaRPr lang="en-US"/>
          </a:p>
        </p:txBody>
      </p:sp>
      <p:sp>
        <p:nvSpPr>
          <p:cNvPr id="6" name="Holder 6"/>
          <p:cNvSpPr>
            <a:spLocks noGrp="1"/>
          </p:cNvSpPr>
          <p:nvPr>
            <p:ph type="sldNum" sz="quarter" idx="7"/>
          </p:nvPr>
        </p:nvSpPr>
        <p:spPr/>
        <p:txBody>
          <a:bodyPr lIns="0" tIns="0" rIns="0" bIns="0"/>
          <a:lstStyle>
            <a:lvl1pPr>
              <a:defRPr sz="1800" b="0" i="0">
                <a:solidFill>
                  <a:schemeClr val="tx1"/>
                </a:solidFill>
                <a:latin typeface="Calibri"/>
                <a:cs typeface="Calibri"/>
              </a:defRPr>
            </a:lvl1pPr>
          </a:lstStyle>
          <a:p>
            <a:pPr marL="38100">
              <a:lnSpc>
                <a:spcPts val="1810"/>
              </a:lnSpc>
            </a:pPr>
            <a:fld id="{81D60167-4931-47E6-BA6A-407CBD079E47}" type="slidenum">
              <a:rPr spc="-25" dirty="0"/>
              <a:t>‹#›</a:t>
            </a:fld>
            <a:endParaRPr spc="-25" dirty="0"/>
          </a:p>
        </p:txBody>
      </p:sp>
    </p:spTree>
    <p:extLst>
      <p:ext uri="{BB962C8B-B14F-4D97-AF65-F5344CB8AC3E}">
        <p14:creationId xmlns:p14="http://schemas.microsoft.com/office/powerpoint/2010/main" val="41722748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chemeClr val="bg1"/>
                </a:solidFill>
                <a:latin typeface="Arial Nova Cond"/>
                <a:cs typeface="Arial Nova Cond"/>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7/27/2023</a:t>
            </a:fld>
            <a:endParaRPr lang="en-US"/>
          </a:p>
        </p:txBody>
      </p:sp>
      <p:sp>
        <p:nvSpPr>
          <p:cNvPr id="6" name="Holder 6"/>
          <p:cNvSpPr>
            <a:spLocks noGrp="1"/>
          </p:cNvSpPr>
          <p:nvPr>
            <p:ph type="sldNum" sz="quarter" idx="7"/>
          </p:nvPr>
        </p:nvSpPr>
        <p:spPr/>
        <p:txBody>
          <a:bodyPr lIns="0" tIns="0" rIns="0" bIns="0"/>
          <a:lstStyle>
            <a:lvl1pPr>
              <a:defRPr sz="1800" b="0" i="0">
                <a:solidFill>
                  <a:schemeClr val="tx1"/>
                </a:solidFill>
                <a:latin typeface="Calibri"/>
                <a:cs typeface="Calibri"/>
              </a:defRPr>
            </a:lvl1pPr>
          </a:lstStyle>
          <a:p>
            <a:pPr marL="38100">
              <a:lnSpc>
                <a:spcPts val="1810"/>
              </a:lnSpc>
            </a:pPr>
            <a:fld id="{81D60167-4931-47E6-BA6A-407CBD079E47}" type="slidenum">
              <a:rPr spc="-25" dirty="0"/>
              <a:t>‹#›</a:t>
            </a:fld>
            <a:endParaRPr spc="-25" dirty="0"/>
          </a:p>
        </p:txBody>
      </p:sp>
    </p:spTree>
    <p:extLst>
      <p:ext uri="{BB962C8B-B14F-4D97-AF65-F5344CB8AC3E}">
        <p14:creationId xmlns:p14="http://schemas.microsoft.com/office/powerpoint/2010/main" val="38057383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chemeClr val="bg1"/>
                </a:solidFill>
                <a:latin typeface="Arial Nova Cond"/>
                <a:cs typeface="Arial Nova Cond"/>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7/27/2023</a:t>
            </a:fld>
            <a:endParaRPr lang="en-US"/>
          </a:p>
        </p:txBody>
      </p:sp>
      <p:sp>
        <p:nvSpPr>
          <p:cNvPr id="7" name="Holder 7"/>
          <p:cNvSpPr>
            <a:spLocks noGrp="1"/>
          </p:cNvSpPr>
          <p:nvPr>
            <p:ph type="sldNum" sz="quarter" idx="7"/>
          </p:nvPr>
        </p:nvSpPr>
        <p:spPr/>
        <p:txBody>
          <a:bodyPr lIns="0" tIns="0" rIns="0" bIns="0"/>
          <a:lstStyle>
            <a:lvl1pPr>
              <a:defRPr sz="1800" b="0" i="0">
                <a:solidFill>
                  <a:schemeClr val="tx1"/>
                </a:solidFill>
                <a:latin typeface="Calibri"/>
                <a:cs typeface="Calibri"/>
              </a:defRPr>
            </a:lvl1pPr>
          </a:lstStyle>
          <a:p>
            <a:pPr marL="38100">
              <a:lnSpc>
                <a:spcPts val="1810"/>
              </a:lnSpc>
            </a:pPr>
            <a:fld id="{81D60167-4931-47E6-BA6A-407CBD079E47}" type="slidenum">
              <a:rPr spc="-25" dirty="0"/>
              <a:t>‹#›</a:t>
            </a:fld>
            <a:endParaRPr spc="-25" dirty="0"/>
          </a:p>
        </p:txBody>
      </p:sp>
    </p:spTree>
    <p:extLst>
      <p:ext uri="{BB962C8B-B14F-4D97-AF65-F5344CB8AC3E}">
        <p14:creationId xmlns:p14="http://schemas.microsoft.com/office/powerpoint/2010/main" val="232527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chemeClr val="bg1"/>
                </a:solidFill>
                <a:latin typeface="Arial Nova Cond"/>
                <a:cs typeface="Arial Nova Cond"/>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7/27/2023</a:t>
            </a:fld>
            <a:endParaRPr lang="en-US"/>
          </a:p>
        </p:txBody>
      </p:sp>
      <p:sp>
        <p:nvSpPr>
          <p:cNvPr id="5" name="Holder 5"/>
          <p:cNvSpPr>
            <a:spLocks noGrp="1"/>
          </p:cNvSpPr>
          <p:nvPr>
            <p:ph type="sldNum" sz="quarter" idx="7"/>
          </p:nvPr>
        </p:nvSpPr>
        <p:spPr/>
        <p:txBody>
          <a:bodyPr lIns="0" tIns="0" rIns="0" bIns="0"/>
          <a:lstStyle>
            <a:lvl1pPr>
              <a:defRPr sz="1800" b="0" i="0">
                <a:solidFill>
                  <a:schemeClr val="tx1"/>
                </a:solidFill>
                <a:latin typeface="Calibri"/>
                <a:cs typeface="Calibri"/>
              </a:defRPr>
            </a:lvl1pPr>
          </a:lstStyle>
          <a:p>
            <a:pPr marL="38100">
              <a:lnSpc>
                <a:spcPts val="1810"/>
              </a:lnSpc>
            </a:pPr>
            <a:fld id="{81D60167-4931-47E6-BA6A-407CBD079E47}" type="slidenum">
              <a:rPr spc="-25" dirty="0"/>
              <a:t>‹#›</a:t>
            </a:fld>
            <a:endParaRPr spc="-25" dirty="0"/>
          </a:p>
        </p:txBody>
      </p:sp>
    </p:spTree>
    <p:extLst>
      <p:ext uri="{BB962C8B-B14F-4D97-AF65-F5344CB8AC3E}">
        <p14:creationId xmlns:p14="http://schemas.microsoft.com/office/powerpoint/2010/main" val="15694472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7/27/2023</a:t>
            </a:fld>
            <a:endParaRPr lang="en-US"/>
          </a:p>
        </p:txBody>
      </p:sp>
      <p:sp>
        <p:nvSpPr>
          <p:cNvPr id="4" name="Holder 4"/>
          <p:cNvSpPr>
            <a:spLocks noGrp="1"/>
          </p:cNvSpPr>
          <p:nvPr>
            <p:ph type="sldNum" sz="quarter" idx="7"/>
          </p:nvPr>
        </p:nvSpPr>
        <p:spPr/>
        <p:txBody>
          <a:bodyPr lIns="0" tIns="0" rIns="0" bIns="0"/>
          <a:lstStyle>
            <a:lvl1pPr>
              <a:defRPr sz="1800" b="0" i="0">
                <a:solidFill>
                  <a:schemeClr val="tx1"/>
                </a:solidFill>
                <a:latin typeface="Calibri"/>
                <a:cs typeface="Calibri"/>
              </a:defRPr>
            </a:lvl1pPr>
          </a:lstStyle>
          <a:p>
            <a:pPr marL="38100">
              <a:lnSpc>
                <a:spcPts val="1810"/>
              </a:lnSpc>
            </a:pPr>
            <a:fld id="{81D60167-4931-47E6-BA6A-407CBD079E47}" type="slidenum">
              <a:rPr spc="-25" dirty="0"/>
              <a:t>‹#›</a:t>
            </a:fld>
            <a:endParaRPr spc="-25" dirty="0"/>
          </a:p>
        </p:txBody>
      </p:sp>
    </p:spTree>
    <p:extLst>
      <p:ext uri="{BB962C8B-B14F-4D97-AF65-F5344CB8AC3E}">
        <p14:creationId xmlns:p14="http://schemas.microsoft.com/office/powerpoint/2010/main" val="4151564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4638"/>
            <a:ext cx="8229600" cy="1143000"/>
          </a:xfrm>
          <a:prstGeom prst="rect">
            <a:avLst/>
          </a:prstGeom>
        </p:spPr>
        <p:txBody>
          <a:bodyPr/>
          <a:lstStyle>
            <a:lvl1pPr lvl="0" rtl="0">
              <a:defRPr/>
            </a:lvl1pPr>
          </a:lstStyle>
          <a:p>
            <a:pPr lvl="0" rtl="0"/>
            <a:r>
              <a:t>Click to edit Master title style</a:t>
            </a:r>
          </a:p>
        </p:txBody>
      </p:sp>
      <p:sp>
        <p:nvSpPr>
          <p:cNvPr id="3" name="Text Placeholder 2"/>
          <p:cNvSpPr txBox="1">
            <a:spLocks noGrp="1"/>
          </p:cNvSpPr>
          <p:nvPr>
            <p:ph type="body" idx="1"/>
          </p:nvPr>
        </p:nvSpPr>
        <p:spPr>
          <a:xfrm>
            <a:off x="457200" y="1600201"/>
            <a:ext cx="8229600" cy="4525963"/>
          </a:xfrm>
          <a:prstGeom prst="rect">
            <a:avLst/>
          </a:prstGeom>
        </p:spPr>
        <p:txBody>
          <a:bodyPr/>
          <a:lstStyle>
            <a:lvl1pPr lvl="0" rtl="0">
              <a:defRPr/>
            </a:lvl1pPr>
          </a:lstStyle>
          <a:p>
            <a:pPr lvl="0" rtl="0"/>
            <a:r>
              <a:t>Click to edit Master text styles</a:t>
            </a:r>
          </a:p>
          <a:p>
            <a:pPr lvl="1" rtl="0"/>
            <a:r>
              <a:t>Second level</a:t>
            </a:r>
          </a:p>
          <a:p>
            <a:pPr lvl="2" rtl="0"/>
            <a:r>
              <a:t>Third level</a:t>
            </a:r>
          </a:p>
          <a:p>
            <a:pPr lvl="3" rtl="0"/>
            <a:r>
              <a:t>Fourth level</a:t>
            </a:r>
          </a:p>
          <a:p>
            <a:pPr lvl="4" rtl="0"/>
            <a:r>
              <a:t>Fifth level</a:t>
            </a:r>
          </a:p>
        </p:txBody>
      </p:sp>
      <p:sp>
        <p:nvSpPr>
          <p:cNvPr id="4" name="Date Placeholder 3"/>
          <p:cNvSpPr txBox="1">
            <a:spLocks noGrp="1"/>
          </p:cNvSpPr>
          <p:nvPr>
            <p:ph type="dt" sz="half" idx="10"/>
          </p:nvPr>
        </p:nvSpPr>
        <p:spPr>
          <a:xfrm>
            <a:off x="457200" y="6356351"/>
            <a:ext cx="2133600" cy="365127"/>
          </a:xfrm>
          <a:prstGeom prst="rect">
            <a:avLst/>
          </a:prstGeom>
        </p:spPr>
        <p:txBody>
          <a:bodyPr/>
          <a:lstStyle>
            <a:lvl1pPr lvl="0" rtl="0">
              <a:defRPr/>
            </a:lvl1pPr>
          </a:lstStyle>
          <a:p>
            <a:endParaRPr/>
          </a:p>
        </p:txBody>
      </p:sp>
      <p:sp>
        <p:nvSpPr>
          <p:cNvPr id="5" name="Footer Placeholder 4"/>
          <p:cNvSpPr txBox="1">
            <a:spLocks noGrp="1"/>
          </p:cNvSpPr>
          <p:nvPr>
            <p:ph type="ftr" sz="quarter" idx="11"/>
          </p:nvPr>
        </p:nvSpPr>
        <p:spPr>
          <a:xfrm>
            <a:off x="3124200" y="6356351"/>
            <a:ext cx="2895600" cy="365127"/>
          </a:xfrm>
          <a:prstGeom prst="rect">
            <a:avLst/>
          </a:prstGeom>
        </p:spPr>
        <p:txBody>
          <a:bodyPr/>
          <a:lstStyle>
            <a:lvl1pPr lvl="0" rtl="0">
              <a:defRPr/>
            </a:lvl1pPr>
          </a:lstStyle>
          <a:p>
            <a:endParaRPr/>
          </a:p>
        </p:txBody>
      </p:sp>
      <p:sp>
        <p:nvSpPr>
          <p:cNvPr id="6" name="Slide Number Placeholder 5"/>
          <p:cNvSpPr txBox="1">
            <a:spLocks noGrp="1"/>
          </p:cNvSpPr>
          <p:nvPr>
            <p:ph type="sldNum" sz="quarter" idx="12"/>
          </p:nvPr>
        </p:nvSpPr>
        <p:spPr>
          <a:xfrm>
            <a:off x="6553200" y="6356351"/>
            <a:ext cx="2133600" cy="365127"/>
          </a:xfrm>
          <a:prstGeom prst="rect">
            <a:avLst/>
          </a:prstGeom>
        </p:spPr>
        <p:txBody>
          <a:bodyPr/>
          <a:lstStyle>
            <a:lvl1pPr lvl="0" rtl="0">
              <a:defRPr/>
            </a:lvl1pPr>
          </a:lstStyle>
          <a:p>
            <a:fld id="{8B38DBA3-52F9-4AF4-A6A4-FA4D7DB2F99C}"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Vertical Title and Text">
    <p:spTree>
      <p:nvGrpSpPr>
        <p:cNvPr id="1" name=""/>
        <p:cNvGrpSpPr/>
        <p:nvPr/>
      </p:nvGrpSpPr>
      <p:grpSpPr>
        <a:xfrm>
          <a:off x="0" y="0"/>
          <a:ext cx="0" cy="0"/>
          <a:chOff x="0" y="0"/>
          <a:chExt cx="0" cy="0"/>
        </a:xfrm>
      </p:grpSpPr>
      <p:sp>
        <p:nvSpPr>
          <p:cNvPr id="2" name="Title 1"/>
          <p:cNvSpPr txBox="1">
            <a:spLocks noGrp="1"/>
          </p:cNvSpPr>
          <p:nvPr>
            <p:ph type="title"/>
          </p:nvPr>
        </p:nvSpPr>
        <p:spPr>
          <a:xfrm>
            <a:off x="6629400" y="274639"/>
            <a:ext cx="2057400" cy="5851525"/>
          </a:xfrm>
          <a:prstGeom prst="rect">
            <a:avLst/>
          </a:prstGeom>
        </p:spPr>
        <p:txBody>
          <a:bodyPr/>
          <a:lstStyle>
            <a:lvl1pPr lvl="0" rtl="0">
              <a:defRPr/>
            </a:lvl1pPr>
          </a:lstStyle>
          <a:p>
            <a:pPr lvl="0" rtl="0"/>
            <a:r>
              <a:t>Click to edit Master title style</a:t>
            </a:r>
          </a:p>
        </p:txBody>
      </p:sp>
      <p:sp>
        <p:nvSpPr>
          <p:cNvPr id="3" name="Text Placeholder 2"/>
          <p:cNvSpPr txBox="1">
            <a:spLocks noGrp="1"/>
          </p:cNvSpPr>
          <p:nvPr>
            <p:ph type="body" idx="1"/>
          </p:nvPr>
        </p:nvSpPr>
        <p:spPr>
          <a:xfrm>
            <a:off x="457200" y="274639"/>
            <a:ext cx="6019800" cy="5851525"/>
          </a:xfrm>
          <a:prstGeom prst="rect">
            <a:avLst/>
          </a:prstGeom>
        </p:spPr>
        <p:txBody>
          <a:bodyPr/>
          <a:lstStyle>
            <a:lvl1pPr lvl="0" rtl="0">
              <a:defRPr/>
            </a:lvl1pPr>
          </a:lstStyle>
          <a:p>
            <a:pPr lvl="0" rtl="0"/>
            <a:r>
              <a:t>Click to edit Master text styles</a:t>
            </a:r>
          </a:p>
          <a:p>
            <a:pPr lvl="1" rtl="0"/>
            <a:r>
              <a:t>Second level</a:t>
            </a:r>
          </a:p>
          <a:p>
            <a:pPr lvl="2" rtl="0"/>
            <a:r>
              <a:t>Third level</a:t>
            </a:r>
          </a:p>
          <a:p>
            <a:pPr lvl="3" rtl="0"/>
            <a:r>
              <a:t>Fourth level</a:t>
            </a:r>
          </a:p>
          <a:p>
            <a:pPr lvl="4" rtl="0"/>
            <a:r>
              <a:t>Fifth level</a:t>
            </a:r>
          </a:p>
        </p:txBody>
      </p:sp>
      <p:sp>
        <p:nvSpPr>
          <p:cNvPr id="4" name="Date Placeholder 3"/>
          <p:cNvSpPr txBox="1">
            <a:spLocks noGrp="1"/>
          </p:cNvSpPr>
          <p:nvPr>
            <p:ph type="dt" sz="half" idx="10"/>
          </p:nvPr>
        </p:nvSpPr>
        <p:spPr>
          <a:xfrm>
            <a:off x="457200" y="6356351"/>
            <a:ext cx="2133600" cy="365127"/>
          </a:xfrm>
          <a:prstGeom prst="rect">
            <a:avLst/>
          </a:prstGeom>
        </p:spPr>
        <p:txBody>
          <a:bodyPr/>
          <a:lstStyle>
            <a:lvl1pPr lvl="0" rtl="0">
              <a:defRPr/>
            </a:lvl1pPr>
          </a:lstStyle>
          <a:p>
            <a:endParaRPr/>
          </a:p>
        </p:txBody>
      </p:sp>
      <p:sp>
        <p:nvSpPr>
          <p:cNvPr id="5" name="Footer Placeholder 4"/>
          <p:cNvSpPr txBox="1">
            <a:spLocks noGrp="1"/>
          </p:cNvSpPr>
          <p:nvPr>
            <p:ph type="ftr" sz="quarter" idx="11"/>
          </p:nvPr>
        </p:nvSpPr>
        <p:spPr>
          <a:xfrm>
            <a:off x="3124200" y="6356351"/>
            <a:ext cx="2895600" cy="365127"/>
          </a:xfrm>
          <a:prstGeom prst="rect">
            <a:avLst/>
          </a:prstGeom>
        </p:spPr>
        <p:txBody>
          <a:bodyPr/>
          <a:lstStyle>
            <a:lvl1pPr lvl="0" rtl="0">
              <a:defRPr/>
            </a:lvl1pPr>
          </a:lstStyle>
          <a:p>
            <a:endParaRPr/>
          </a:p>
        </p:txBody>
      </p:sp>
      <p:sp>
        <p:nvSpPr>
          <p:cNvPr id="6" name="Slide Number Placeholder 5"/>
          <p:cNvSpPr txBox="1">
            <a:spLocks noGrp="1"/>
          </p:cNvSpPr>
          <p:nvPr>
            <p:ph type="sldNum" sz="quarter" idx="12"/>
          </p:nvPr>
        </p:nvSpPr>
        <p:spPr>
          <a:xfrm>
            <a:off x="6553200" y="6356351"/>
            <a:ext cx="2133600" cy="365127"/>
          </a:xfrm>
          <a:prstGeom prst="rect">
            <a:avLst/>
          </a:prstGeom>
        </p:spPr>
        <p:txBody>
          <a:bodyPr/>
          <a:lstStyle>
            <a:lvl1pPr lvl="0" rtl="0">
              <a:defRPr/>
            </a:lvl1pPr>
          </a:lstStyle>
          <a:p>
            <a:fld id="{8B38DBA3-52F9-4AF4-A6A4-FA4D7DB2F99C}"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722313" y="4406900"/>
            <a:ext cx="7772400" cy="1362075"/>
          </a:xfrm>
          <a:prstGeom prst="rect">
            <a:avLst/>
          </a:prstGeom>
        </p:spPr>
        <p:txBody>
          <a:bodyPr anchor="t"/>
          <a:lstStyle>
            <a:lvl1pPr lvl="0" algn="l" rtl="0">
              <a:defRPr sz="4000" b="1" cap="all"/>
            </a:lvl1pPr>
          </a:lstStyle>
          <a:p>
            <a:pPr lvl="0" rtl="0"/>
            <a:r>
              <a:t>Click to edit Master title style</a:t>
            </a:r>
          </a:p>
        </p:txBody>
      </p:sp>
      <p:sp>
        <p:nvSpPr>
          <p:cNvPr id="3" name="Text Placeholder 2"/>
          <p:cNvSpPr txBox="1">
            <a:spLocks noGrp="1"/>
          </p:cNvSpPr>
          <p:nvPr>
            <p:ph type="body" idx="1"/>
          </p:nvPr>
        </p:nvSpPr>
        <p:spPr>
          <a:xfrm>
            <a:off x="722313" y="2906714"/>
            <a:ext cx="7772400" cy="1500187"/>
          </a:xfrm>
          <a:prstGeom prst="rect">
            <a:avLst/>
          </a:prstGeom>
        </p:spPr>
        <p:txBody>
          <a:bodyPr anchor="b"/>
          <a:lstStyle>
            <a:lvl1pPr marL="0" lvl="0" indent="0" rtl="0">
              <a:buNone/>
              <a:defRPr sz="2000">
                <a:solidFill>
                  <a:schemeClr val="tx1">
                    <a:tint val="75000"/>
                  </a:schemeClr>
                </a:solidFill>
              </a:defRPr>
            </a:lvl1pPr>
          </a:lstStyle>
          <a:p>
            <a:pPr lvl="0" rtl="0"/>
            <a:r>
              <a:t>Click to edit Master text styles</a:t>
            </a:r>
          </a:p>
        </p:txBody>
      </p:sp>
      <p:sp>
        <p:nvSpPr>
          <p:cNvPr id="4" name="Date Placeholder 3"/>
          <p:cNvSpPr txBox="1">
            <a:spLocks noGrp="1"/>
          </p:cNvSpPr>
          <p:nvPr>
            <p:ph type="dt" sz="half" idx="10"/>
          </p:nvPr>
        </p:nvSpPr>
        <p:spPr>
          <a:xfrm>
            <a:off x="457200" y="6356351"/>
            <a:ext cx="2133600" cy="365127"/>
          </a:xfrm>
          <a:prstGeom prst="rect">
            <a:avLst/>
          </a:prstGeom>
        </p:spPr>
        <p:txBody>
          <a:bodyPr/>
          <a:lstStyle>
            <a:lvl1pPr lvl="0" rtl="0">
              <a:defRPr/>
            </a:lvl1pPr>
          </a:lstStyle>
          <a:p>
            <a:endParaRPr/>
          </a:p>
        </p:txBody>
      </p:sp>
      <p:sp>
        <p:nvSpPr>
          <p:cNvPr id="5" name="Footer Placeholder 4"/>
          <p:cNvSpPr txBox="1">
            <a:spLocks noGrp="1"/>
          </p:cNvSpPr>
          <p:nvPr>
            <p:ph type="ftr" sz="quarter" idx="11"/>
          </p:nvPr>
        </p:nvSpPr>
        <p:spPr>
          <a:xfrm>
            <a:off x="3124200" y="6356351"/>
            <a:ext cx="2895600" cy="365127"/>
          </a:xfrm>
          <a:prstGeom prst="rect">
            <a:avLst/>
          </a:prstGeom>
        </p:spPr>
        <p:txBody>
          <a:bodyPr/>
          <a:lstStyle>
            <a:lvl1pPr lvl="0" rtl="0">
              <a:defRPr/>
            </a:lvl1pPr>
          </a:lstStyle>
          <a:p>
            <a:endParaRPr/>
          </a:p>
        </p:txBody>
      </p:sp>
      <p:sp>
        <p:nvSpPr>
          <p:cNvPr id="6" name="Slide Number Placeholder 5"/>
          <p:cNvSpPr txBox="1">
            <a:spLocks noGrp="1"/>
          </p:cNvSpPr>
          <p:nvPr>
            <p:ph type="sldNum" sz="quarter" idx="12"/>
          </p:nvPr>
        </p:nvSpPr>
        <p:spPr>
          <a:xfrm>
            <a:off x="6553200" y="6356351"/>
            <a:ext cx="2133600" cy="365127"/>
          </a:xfrm>
          <a:prstGeom prst="rect">
            <a:avLst/>
          </a:prstGeom>
        </p:spPr>
        <p:txBody>
          <a:bodyPr/>
          <a:lstStyle>
            <a:lvl1pPr lvl="0" rtl="0">
              <a:defRPr/>
            </a:lvl1pPr>
          </a:lstStyle>
          <a:p>
            <a:fld id="{8B38DBA3-52F9-4AF4-A6A4-FA4D7DB2F99C}" type="slidenum">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4638"/>
            <a:ext cx="8229600" cy="1143000"/>
          </a:xfrm>
          <a:prstGeom prst="rect">
            <a:avLst/>
          </a:prstGeom>
        </p:spPr>
        <p:txBody>
          <a:bodyPr/>
          <a:lstStyle>
            <a:lvl1pPr lvl="0" rtl="0">
              <a:defRPr/>
            </a:lvl1pPr>
          </a:lstStyle>
          <a:p>
            <a:pPr lvl="0" rtl="0"/>
            <a:r>
              <a:t>Click to edit Master title style</a:t>
            </a:r>
          </a:p>
        </p:txBody>
      </p:sp>
      <p:sp>
        <p:nvSpPr>
          <p:cNvPr id="3" name="Text Placeholder 2"/>
          <p:cNvSpPr txBox="1">
            <a:spLocks noGrp="1"/>
          </p:cNvSpPr>
          <p:nvPr>
            <p:ph type="body" idx="1"/>
          </p:nvPr>
        </p:nvSpPr>
        <p:spPr>
          <a:xfrm>
            <a:off x="457201" y="1535113"/>
            <a:ext cx="4040188" cy="639762"/>
          </a:xfrm>
          <a:prstGeom prst="rect">
            <a:avLst/>
          </a:prstGeom>
        </p:spPr>
        <p:txBody>
          <a:bodyPr anchor="b"/>
          <a:lstStyle>
            <a:lvl1pPr marL="0" lvl="0" indent="0" rtl="0">
              <a:buNone/>
              <a:defRPr sz="2400" b="1"/>
            </a:lvl1pPr>
          </a:lstStyle>
          <a:p>
            <a:pPr lvl="0" rtl="0"/>
            <a:r>
              <a:t>Click to edit Master text styles</a:t>
            </a:r>
          </a:p>
        </p:txBody>
      </p:sp>
      <p:sp>
        <p:nvSpPr>
          <p:cNvPr id="4" name="Text Placeholder 3"/>
          <p:cNvSpPr txBox="1">
            <a:spLocks noGrp="1"/>
          </p:cNvSpPr>
          <p:nvPr>
            <p:ph type="body" sz="half" idx="2"/>
          </p:nvPr>
        </p:nvSpPr>
        <p:spPr>
          <a:xfrm>
            <a:off x="457201" y="2174875"/>
            <a:ext cx="4040188" cy="3951288"/>
          </a:xfrm>
          <a:prstGeom prst="rect">
            <a:avLst/>
          </a:prstGeom>
        </p:spPr>
        <p:txBody>
          <a:bodyPr/>
          <a:lstStyle>
            <a:lvl1pPr lvl="0" rtl="0">
              <a:defRPr sz="2400"/>
            </a:lvl1pPr>
          </a:lstStyle>
          <a:p>
            <a:pPr lvl="0" rtl="0"/>
            <a:r>
              <a:t>Click to edit Master text styles</a:t>
            </a:r>
          </a:p>
          <a:p>
            <a:pPr lvl="1" rtl="0"/>
            <a:r>
              <a:t>Second level</a:t>
            </a:r>
          </a:p>
          <a:p>
            <a:pPr lvl="2" rtl="0"/>
            <a:r>
              <a:t>Third level</a:t>
            </a:r>
          </a:p>
          <a:p>
            <a:pPr lvl="3" rtl="0"/>
            <a:r>
              <a:t>Fourth level</a:t>
            </a:r>
          </a:p>
          <a:p>
            <a:pPr lvl="4" rtl="0"/>
            <a:r>
              <a:t>Fifth level</a:t>
            </a:r>
          </a:p>
        </p:txBody>
      </p:sp>
      <p:sp>
        <p:nvSpPr>
          <p:cNvPr id="5" name="Text Placeholder 4"/>
          <p:cNvSpPr txBox="1">
            <a:spLocks noGrp="1"/>
          </p:cNvSpPr>
          <p:nvPr>
            <p:ph type="body" sz="quarter" idx="3"/>
          </p:nvPr>
        </p:nvSpPr>
        <p:spPr>
          <a:xfrm>
            <a:off x="4645026" y="1535113"/>
            <a:ext cx="4041776" cy="639762"/>
          </a:xfrm>
          <a:prstGeom prst="rect">
            <a:avLst/>
          </a:prstGeom>
        </p:spPr>
        <p:txBody>
          <a:bodyPr anchor="b"/>
          <a:lstStyle>
            <a:lvl1pPr marL="0" lvl="0" indent="0" rtl="0">
              <a:buNone/>
              <a:defRPr sz="2400" b="1"/>
            </a:lvl1pPr>
          </a:lstStyle>
          <a:p>
            <a:pPr lvl="0" rtl="0"/>
            <a:r>
              <a:t>Click to edit Master text styles</a:t>
            </a:r>
          </a:p>
        </p:txBody>
      </p:sp>
      <p:sp>
        <p:nvSpPr>
          <p:cNvPr id="6" name="Text Placeholder 5"/>
          <p:cNvSpPr txBox="1">
            <a:spLocks noGrp="1"/>
          </p:cNvSpPr>
          <p:nvPr>
            <p:ph type="body" sz="quarter" idx="4"/>
          </p:nvPr>
        </p:nvSpPr>
        <p:spPr>
          <a:xfrm>
            <a:off x="4645026" y="2174875"/>
            <a:ext cx="4041776" cy="3951288"/>
          </a:xfrm>
          <a:prstGeom prst="rect">
            <a:avLst/>
          </a:prstGeom>
        </p:spPr>
        <p:txBody>
          <a:bodyPr/>
          <a:lstStyle>
            <a:lvl1pPr lvl="0" rtl="0">
              <a:defRPr sz="2400"/>
            </a:lvl1pPr>
          </a:lstStyle>
          <a:p>
            <a:pPr lvl="0" rtl="0"/>
            <a:r>
              <a:t>Click to edit Master text styles</a:t>
            </a:r>
          </a:p>
          <a:p>
            <a:pPr lvl="1" rtl="0"/>
            <a:r>
              <a:t>Second level</a:t>
            </a:r>
          </a:p>
          <a:p>
            <a:pPr lvl="2" rtl="0"/>
            <a:r>
              <a:t>Third level</a:t>
            </a:r>
          </a:p>
          <a:p>
            <a:pPr lvl="3" rtl="0"/>
            <a:r>
              <a:t>Fourth level</a:t>
            </a:r>
          </a:p>
          <a:p>
            <a:pPr lvl="4" rtl="0"/>
            <a:r>
              <a:t>Fifth level</a:t>
            </a:r>
          </a:p>
        </p:txBody>
      </p:sp>
      <p:sp>
        <p:nvSpPr>
          <p:cNvPr id="7" name="Date Placeholder 6"/>
          <p:cNvSpPr txBox="1">
            <a:spLocks noGrp="1"/>
          </p:cNvSpPr>
          <p:nvPr>
            <p:ph type="dt" sz="half" idx="10"/>
          </p:nvPr>
        </p:nvSpPr>
        <p:spPr>
          <a:xfrm>
            <a:off x="457200" y="6356351"/>
            <a:ext cx="2133600" cy="365127"/>
          </a:xfrm>
          <a:prstGeom prst="rect">
            <a:avLst/>
          </a:prstGeom>
        </p:spPr>
        <p:txBody>
          <a:bodyPr/>
          <a:lstStyle>
            <a:lvl1pPr lvl="0" rtl="0">
              <a:defRPr/>
            </a:lvl1pPr>
          </a:lstStyle>
          <a:p>
            <a:endParaRPr/>
          </a:p>
        </p:txBody>
      </p:sp>
      <p:sp>
        <p:nvSpPr>
          <p:cNvPr id="8" name="Footer Placeholder 7"/>
          <p:cNvSpPr txBox="1">
            <a:spLocks noGrp="1"/>
          </p:cNvSpPr>
          <p:nvPr>
            <p:ph type="ftr" sz="quarter" idx="11"/>
          </p:nvPr>
        </p:nvSpPr>
        <p:spPr>
          <a:xfrm>
            <a:off x="3124200" y="6356351"/>
            <a:ext cx="2895600" cy="365127"/>
          </a:xfrm>
          <a:prstGeom prst="rect">
            <a:avLst/>
          </a:prstGeom>
        </p:spPr>
        <p:txBody>
          <a:bodyPr/>
          <a:lstStyle>
            <a:lvl1pPr lvl="0" rtl="0">
              <a:defRPr/>
            </a:lvl1pPr>
          </a:lstStyle>
          <a:p>
            <a:endParaRPr/>
          </a:p>
        </p:txBody>
      </p:sp>
      <p:sp>
        <p:nvSpPr>
          <p:cNvPr id="9" name="Slide Number Placeholder 8"/>
          <p:cNvSpPr txBox="1">
            <a:spLocks noGrp="1"/>
          </p:cNvSpPr>
          <p:nvPr>
            <p:ph type="sldNum" sz="quarter" idx="12"/>
          </p:nvPr>
        </p:nvSpPr>
        <p:spPr>
          <a:xfrm>
            <a:off x="6553200" y="6356351"/>
            <a:ext cx="2133600" cy="365127"/>
          </a:xfrm>
          <a:prstGeom prst="rect">
            <a:avLst/>
          </a:prstGeom>
        </p:spPr>
        <p:txBody>
          <a:bodyPr/>
          <a:lstStyle>
            <a:lvl1pPr lvl="0" rtl="0">
              <a:defRPr/>
            </a:lvl1pPr>
          </a:lstStyle>
          <a:p>
            <a:fld id="{8B38DBA3-52F9-4AF4-A6A4-FA4D7DB2F99C}" type="slidenum">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
        <p:nvSpPr>
          <p:cNvPr id="2" name="Title 1"/>
          <p:cNvSpPr txBox="1">
            <a:spLocks noGrp="1"/>
          </p:cNvSpPr>
          <p:nvPr>
            <p:ph type="ctrTitle"/>
          </p:nvPr>
        </p:nvSpPr>
        <p:spPr>
          <a:xfrm>
            <a:off x="685800" y="2130426"/>
            <a:ext cx="7772400" cy="1470025"/>
          </a:xfrm>
          <a:prstGeom prst="rect">
            <a:avLst/>
          </a:prstGeom>
        </p:spPr>
        <p:txBody>
          <a:bodyPr/>
          <a:lstStyle>
            <a:lvl1pPr lvl="0" rtl="0">
              <a:defRPr/>
            </a:lvl1pPr>
          </a:lstStyle>
          <a:p>
            <a:pPr lvl="0" rtl="0"/>
            <a:r>
              <a:t>Click to edit Master title style</a:t>
            </a:r>
          </a:p>
        </p:txBody>
      </p:sp>
      <p:sp>
        <p:nvSpPr>
          <p:cNvPr id="3" name="Subtitle 2"/>
          <p:cNvSpPr txBox="1">
            <a:spLocks noGrp="1"/>
          </p:cNvSpPr>
          <p:nvPr>
            <p:ph type="subTitle" idx="1"/>
          </p:nvPr>
        </p:nvSpPr>
        <p:spPr>
          <a:xfrm>
            <a:off x="1371600" y="3886200"/>
            <a:ext cx="6400800" cy="1752600"/>
          </a:xfrm>
          <a:prstGeom prst="rect">
            <a:avLst/>
          </a:prstGeom>
        </p:spPr>
        <p:txBody>
          <a:bodyPr/>
          <a:lstStyle>
            <a:lvl1pPr marL="0" lvl="0" indent="0" algn="ctr" rtl="0">
              <a:buNone/>
              <a:defRPr>
                <a:solidFill>
                  <a:schemeClr val="tx1">
                    <a:tint val="75000"/>
                  </a:schemeClr>
                </a:solidFill>
              </a:defRPr>
            </a:lvl1pPr>
          </a:lstStyle>
          <a:p>
            <a:pPr lvl="0" rtl="0"/>
            <a:r>
              <a:t>Click to edit Master subtitle style</a:t>
            </a:r>
          </a:p>
        </p:txBody>
      </p:sp>
      <p:sp>
        <p:nvSpPr>
          <p:cNvPr id="4" name="Date Placeholder 3"/>
          <p:cNvSpPr txBox="1">
            <a:spLocks noGrp="1"/>
          </p:cNvSpPr>
          <p:nvPr>
            <p:ph type="dt" sz="half" idx="10"/>
          </p:nvPr>
        </p:nvSpPr>
        <p:spPr>
          <a:xfrm>
            <a:off x="457200" y="6356351"/>
            <a:ext cx="2133600" cy="365127"/>
          </a:xfrm>
          <a:prstGeom prst="rect">
            <a:avLst/>
          </a:prstGeom>
        </p:spPr>
        <p:txBody>
          <a:bodyPr/>
          <a:lstStyle>
            <a:lvl1pPr lvl="0" rtl="0">
              <a:defRPr/>
            </a:lvl1pPr>
          </a:lstStyle>
          <a:p>
            <a:endParaRPr/>
          </a:p>
        </p:txBody>
      </p:sp>
      <p:sp>
        <p:nvSpPr>
          <p:cNvPr id="5" name="Footer Placeholder 4"/>
          <p:cNvSpPr txBox="1">
            <a:spLocks noGrp="1"/>
          </p:cNvSpPr>
          <p:nvPr>
            <p:ph type="ftr" sz="quarter" idx="11"/>
          </p:nvPr>
        </p:nvSpPr>
        <p:spPr>
          <a:xfrm>
            <a:off x="3124200" y="6356351"/>
            <a:ext cx="2895600" cy="365127"/>
          </a:xfrm>
          <a:prstGeom prst="rect">
            <a:avLst/>
          </a:prstGeom>
        </p:spPr>
        <p:txBody>
          <a:bodyPr/>
          <a:lstStyle>
            <a:lvl1pPr lvl="0" rtl="0">
              <a:defRPr/>
            </a:lvl1pPr>
          </a:lstStyle>
          <a:p>
            <a:endParaRPr/>
          </a:p>
        </p:txBody>
      </p:sp>
      <p:sp>
        <p:nvSpPr>
          <p:cNvPr id="6" name="Slide Number Placeholder 5"/>
          <p:cNvSpPr txBox="1">
            <a:spLocks noGrp="1"/>
          </p:cNvSpPr>
          <p:nvPr>
            <p:ph type="sldNum" sz="quarter" idx="12"/>
          </p:nvPr>
        </p:nvSpPr>
        <p:spPr>
          <a:xfrm>
            <a:off x="6553200" y="6356351"/>
            <a:ext cx="2133600" cy="365127"/>
          </a:xfrm>
          <a:prstGeom prst="rect">
            <a:avLst/>
          </a:prstGeom>
        </p:spPr>
        <p:txBody>
          <a:bodyPr/>
          <a:lstStyle>
            <a:lvl1pPr lvl="0" rtl="0">
              <a:defRPr/>
            </a:lvl1pPr>
          </a:lstStyle>
          <a:p>
            <a:fld id="{8B38DBA3-52F9-4AF4-A6A4-FA4D7DB2F99C}" type="slidenum">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4638"/>
            <a:ext cx="8229600" cy="1143000"/>
          </a:xfrm>
          <a:prstGeom prst="rect">
            <a:avLst/>
          </a:prstGeom>
        </p:spPr>
        <p:txBody>
          <a:bodyPr/>
          <a:lstStyle>
            <a:lvl1pPr lvl="0" rtl="0">
              <a:defRPr/>
            </a:lvl1pPr>
          </a:lstStyle>
          <a:p>
            <a:pPr lvl="0" rtl="0"/>
            <a:r>
              <a:t>Click to edit Master title style</a:t>
            </a:r>
          </a:p>
        </p:txBody>
      </p:sp>
      <p:sp>
        <p:nvSpPr>
          <p:cNvPr id="3" name="Text Placeholder 2"/>
          <p:cNvSpPr txBox="1">
            <a:spLocks noGrp="1"/>
          </p:cNvSpPr>
          <p:nvPr>
            <p:ph type="body" idx="1"/>
          </p:nvPr>
        </p:nvSpPr>
        <p:spPr>
          <a:xfrm>
            <a:off x="457200" y="1600201"/>
            <a:ext cx="8229600" cy="4525963"/>
          </a:xfrm>
          <a:prstGeom prst="rect">
            <a:avLst/>
          </a:prstGeom>
        </p:spPr>
        <p:txBody>
          <a:bodyPr/>
          <a:lstStyle>
            <a:lvl1pPr lvl="0" rtl="0">
              <a:defRPr/>
            </a:lvl1pPr>
          </a:lstStyle>
          <a:p>
            <a:pPr lvl="0" rtl="0"/>
            <a:r>
              <a:t>Click to edit Master text styles</a:t>
            </a:r>
          </a:p>
          <a:p>
            <a:pPr lvl="1" rtl="0"/>
            <a:r>
              <a:t>Second level</a:t>
            </a:r>
          </a:p>
          <a:p>
            <a:pPr lvl="2" rtl="0"/>
            <a:r>
              <a:t>Third level</a:t>
            </a:r>
          </a:p>
          <a:p>
            <a:pPr lvl="3" rtl="0"/>
            <a:r>
              <a:t>Fourth level</a:t>
            </a:r>
          </a:p>
          <a:p>
            <a:pPr lvl="4" rtl="0"/>
            <a:r>
              <a:t>Fifth level</a:t>
            </a:r>
          </a:p>
        </p:txBody>
      </p:sp>
      <p:sp>
        <p:nvSpPr>
          <p:cNvPr id="4" name="Date Placeholder 3"/>
          <p:cNvSpPr txBox="1">
            <a:spLocks noGrp="1"/>
          </p:cNvSpPr>
          <p:nvPr>
            <p:ph type="dt" sz="half" idx="10"/>
          </p:nvPr>
        </p:nvSpPr>
        <p:spPr>
          <a:xfrm>
            <a:off x="457200" y="6356351"/>
            <a:ext cx="2133600" cy="365127"/>
          </a:xfrm>
          <a:prstGeom prst="rect">
            <a:avLst/>
          </a:prstGeom>
        </p:spPr>
        <p:txBody>
          <a:bodyPr/>
          <a:lstStyle>
            <a:lvl1pPr lvl="0" rtl="0">
              <a:defRPr/>
            </a:lvl1pPr>
          </a:lstStyle>
          <a:p>
            <a:endParaRPr dirty="0"/>
          </a:p>
        </p:txBody>
      </p:sp>
      <p:sp>
        <p:nvSpPr>
          <p:cNvPr id="5" name="Footer Placeholder 4"/>
          <p:cNvSpPr txBox="1">
            <a:spLocks noGrp="1"/>
          </p:cNvSpPr>
          <p:nvPr>
            <p:ph type="ftr" sz="quarter" idx="11"/>
          </p:nvPr>
        </p:nvSpPr>
        <p:spPr>
          <a:xfrm>
            <a:off x="3124200" y="6356351"/>
            <a:ext cx="2895600" cy="365127"/>
          </a:xfrm>
          <a:prstGeom prst="rect">
            <a:avLst/>
          </a:prstGeom>
        </p:spPr>
        <p:txBody>
          <a:bodyPr/>
          <a:lstStyle>
            <a:lvl1pPr lvl="0" rtl="0">
              <a:defRPr/>
            </a:lvl1pPr>
          </a:lstStyle>
          <a:p>
            <a:endParaRPr dirty="0"/>
          </a:p>
        </p:txBody>
      </p:sp>
      <p:sp>
        <p:nvSpPr>
          <p:cNvPr id="6" name="Slide Number Placeholder 5"/>
          <p:cNvSpPr txBox="1">
            <a:spLocks noGrp="1"/>
          </p:cNvSpPr>
          <p:nvPr>
            <p:ph type="sldNum" sz="quarter" idx="12"/>
          </p:nvPr>
        </p:nvSpPr>
        <p:spPr>
          <a:xfrm>
            <a:off x="6553200" y="6356351"/>
            <a:ext cx="2133600" cy="365127"/>
          </a:xfrm>
          <a:prstGeom prst="rect">
            <a:avLst/>
          </a:prstGeom>
        </p:spPr>
        <p:txBody>
          <a:bodyPr/>
          <a:lstStyle>
            <a:lvl1pPr lvl="0" rtl="0">
              <a:defRPr/>
            </a:lvl1pPr>
          </a:lstStyle>
          <a:p>
            <a:fld id="{8B38DBA3-52F9-4AF4-A6A4-FA4D7DB2F99C}" type="slidenum">
              <a:rPr/>
              <a:pPr/>
              <a:t>‹#›</a:t>
            </a:fld>
            <a:endParaRPr dirty="0"/>
          </a:p>
        </p:txBody>
      </p:sp>
    </p:spTree>
    <p:extLst>
      <p:ext uri="{BB962C8B-B14F-4D97-AF65-F5344CB8AC3E}">
        <p14:creationId xmlns:p14="http://schemas.microsoft.com/office/powerpoint/2010/main" val="891513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2.jpe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theme" Target="../theme/theme4.xml"/><Relationship Id="rId5" Type="http://schemas.openxmlformats.org/officeDocument/2006/relationships/slideLayout" Target="../slideLayouts/slideLayout37.xml"/><Relationship Id="rId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B044C29-A080-495C-9D80-25853A07B863}"/>
              </a:ext>
            </a:extLst>
          </p:cNvPr>
          <p:cNvPicPr>
            <a:picLocks noChangeAspect="1"/>
          </p:cNvPicPr>
          <p:nvPr userDrawn="1"/>
        </p:nvPicPr>
        <p:blipFill>
          <a:blip r:embed="rId11"/>
          <a:stretch>
            <a:fillRect/>
          </a:stretch>
        </p:blipFill>
        <p:spPr>
          <a:xfrm>
            <a:off x="0" y="0"/>
            <a:ext cx="9144000" cy="6857999"/>
          </a:xfrm>
          <a:prstGeom prst="rect">
            <a:avLst/>
          </a:prstGeom>
        </p:spPr>
      </p:pic>
    </p:spTree>
  </p:cSld>
  <p:clrMap bg1="lt1" tx1="dk1" bg2="lt2" tx2="dk2" accent1="accent1" accent2="accent2" accent3="accent3" accent4="accent4" accent5="accent5" accent6="accent6" hlink="hlink" folHlink="folHlink"/>
  <p:sldLayoutIdLst>
    <p:sldLayoutId id="2147483660" r:id="rId1"/>
    <p:sldLayoutId id="2147483662" r:id="rId2"/>
    <p:sldLayoutId id="2147483663" r:id="rId3"/>
    <p:sldLayoutId id="2147483664" r:id="rId4"/>
    <p:sldLayoutId id="2147483665" r:id="rId5"/>
    <p:sldLayoutId id="2147483667" r:id="rId6"/>
    <p:sldLayoutId id="2147483668" r:id="rId7"/>
    <p:sldLayoutId id="2147483669" r:id="rId8"/>
    <p:sldLayoutId id="2147483697" r:id="rId9"/>
  </p:sldLayoutIdLst>
  <p:hf hdr="0" ftr="0" dt="0"/>
  <p:txStyles>
    <p:titleStyle>
      <a:lvl1pPr lvl="0" algn="ctr" rtl="0">
        <a:buNone/>
        <a:defRPr sz="4400">
          <a:solidFill>
            <a:schemeClr val="tx1"/>
          </a:solidFill>
          <a:latin typeface="Calibri"/>
        </a:defRPr>
      </a:lvl1pPr>
    </p:titleStyle>
    <p:bodyStyle>
      <a:lvl1pPr marL="339725" lvl="0" indent="-341313" algn="l" rtl="0">
        <a:spcBef>
          <a:spcPct val="20000"/>
        </a:spcBef>
        <a:buFont typeface="Arial"/>
        <a:buChar char="•"/>
        <a:defRPr sz="3200">
          <a:solidFill>
            <a:schemeClr val="tx1"/>
          </a:solidFill>
          <a:latin typeface="Calibri"/>
        </a:defRPr>
      </a:lvl1pPr>
      <a:lvl2pPr marL="739775" lvl="0" indent="-284163" algn="l" rtl="0">
        <a:spcBef>
          <a:spcPct val="20000"/>
        </a:spcBef>
        <a:buFont typeface="Arial"/>
        <a:buChar char="–"/>
        <a:defRPr sz="2800">
          <a:solidFill>
            <a:schemeClr val="tx1"/>
          </a:solidFill>
          <a:latin typeface="Calibri"/>
        </a:defRPr>
      </a:lvl2pPr>
      <a:lvl3pPr marL="1139825" lvl="0" indent="-227013" algn="l" rtl="0">
        <a:spcBef>
          <a:spcPct val="20000"/>
        </a:spcBef>
        <a:buFont typeface="Arial"/>
        <a:buChar char="•"/>
        <a:defRPr sz="2400">
          <a:solidFill>
            <a:schemeClr val="tx1"/>
          </a:solidFill>
          <a:latin typeface="Calibri"/>
        </a:defRPr>
      </a:lvl3pPr>
      <a:lvl4pPr marL="1597025" lvl="0" indent="-227013" algn="l" rtl="0">
        <a:spcBef>
          <a:spcPct val="20000"/>
        </a:spcBef>
        <a:buFont typeface="Arial"/>
        <a:buChar char="–"/>
        <a:defRPr sz="2000">
          <a:solidFill>
            <a:schemeClr val="tx1"/>
          </a:solidFill>
          <a:latin typeface="Calibri"/>
        </a:defRPr>
      </a:lvl4pPr>
      <a:lvl5pPr marL="2054225" lvl="0" indent="-227013" algn="l" rtl="0">
        <a:spcBef>
          <a:spcPct val="20000"/>
        </a:spcBef>
        <a:buFont typeface="Arial"/>
        <a:buChar char="»"/>
        <a:defRPr sz="2000">
          <a:solidFill>
            <a:schemeClr val="tx1"/>
          </a:solidFill>
          <a:latin typeface="Calibri"/>
        </a:defRPr>
      </a:lvl5pPr>
      <a:lvl6pPr marL="2511425" lvl="0" indent="-227013" algn="l" rtl="0">
        <a:spcBef>
          <a:spcPct val="20000"/>
        </a:spcBef>
        <a:buFont typeface="Arial"/>
        <a:buChar char="•"/>
        <a:defRPr sz="2000">
          <a:solidFill>
            <a:schemeClr val="tx1"/>
          </a:solidFill>
          <a:latin typeface="Calibri"/>
        </a:defRPr>
      </a:lvl6pPr>
      <a:lvl7pPr marL="2968625" lvl="0" indent="-227013" algn="l" rtl="0">
        <a:spcBef>
          <a:spcPct val="20000"/>
        </a:spcBef>
        <a:buFont typeface="Arial"/>
        <a:buChar char="•"/>
        <a:defRPr sz="2000">
          <a:solidFill>
            <a:schemeClr val="tx1"/>
          </a:solidFill>
          <a:latin typeface="Calibri"/>
        </a:defRPr>
      </a:lvl7pPr>
      <a:lvl8pPr marL="3425825" lvl="0" indent="-227013" algn="l" rtl="0">
        <a:spcBef>
          <a:spcPct val="20000"/>
        </a:spcBef>
        <a:buFont typeface="Arial"/>
        <a:buChar char="•"/>
        <a:defRPr sz="2000">
          <a:solidFill>
            <a:schemeClr val="tx1"/>
          </a:solidFill>
          <a:latin typeface="Calibri"/>
        </a:defRPr>
      </a:lvl8pPr>
      <a:lvl9pPr marL="3883025" lvl="0" indent="-227013" algn="l" rtl="0">
        <a:spcBef>
          <a:spcPct val="20000"/>
        </a:spcBef>
        <a:buFont typeface="Arial"/>
        <a:buChar char="•"/>
        <a:defRPr sz="2000">
          <a:solidFill>
            <a:schemeClr val="tx1"/>
          </a:solidFill>
          <a:latin typeface="Calibri"/>
        </a:defRPr>
      </a:lvl9pPr>
    </p:bodyStyle>
    <p:otherStyle>
      <a:lvl1pPr marL="0" lvl="0" algn="l" rtl="0">
        <a:defRPr sz="1800">
          <a:solidFill>
            <a:schemeClr val="tx1"/>
          </a:solidFill>
          <a:latin typeface="Calibri"/>
        </a:defRPr>
      </a:lvl1pPr>
      <a:lvl2pPr marL="454025" lvl="0" algn="l" rtl="0">
        <a:defRPr sz="1800">
          <a:solidFill>
            <a:schemeClr val="tx1"/>
          </a:solidFill>
          <a:latin typeface="Calibri"/>
        </a:defRPr>
      </a:lvl2pPr>
      <a:lvl3pPr marL="911225" lvl="0" algn="l" rtl="0">
        <a:defRPr sz="1800">
          <a:solidFill>
            <a:schemeClr val="tx1"/>
          </a:solidFill>
          <a:latin typeface="Calibri"/>
        </a:defRPr>
      </a:lvl3pPr>
      <a:lvl4pPr marL="1368425" lvl="0" algn="l" rtl="0">
        <a:defRPr sz="1800">
          <a:solidFill>
            <a:schemeClr val="tx1"/>
          </a:solidFill>
          <a:latin typeface="Calibri"/>
        </a:defRPr>
      </a:lvl4pPr>
      <a:lvl5pPr marL="1825625" lvl="0" algn="l" rtl="0">
        <a:defRPr sz="1800">
          <a:solidFill>
            <a:schemeClr val="tx1"/>
          </a:solidFill>
          <a:latin typeface="Calibri"/>
        </a:defRPr>
      </a:lvl5pPr>
      <a:lvl6pPr marL="2282825" lvl="0" algn="l" rtl="0">
        <a:defRPr sz="1800">
          <a:solidFill>
            <a:schemeClr val="tx1"/>
          </a:solidFill>
          <a:latin typeface="Calibri"/>
        </a:defRPr>
      </a:lvl6pPr>
      <a:lvl7pPr marL="2740025" lvl="0" algn="l" rtl="0">
        <a:defRPr sz="1800">
          <a:solidFill>
            <a:schemeClr val="tx1"/>
          </a:solidFill>
          <a:latin typeface="Calibri"/>
        </a:defRPr>
      </a:lvl7pPr>
      <a:lvl8pPr marL="3197225" lvl="0" algn="l" rtl="0">
        <a:defRPr sz="1800">
          <a:solidFill>
            <a:schemeClr val="tx1"/>
          </a:solidFill>
          <a:latin typeface="Calibri"/>
        </a:defRPr>
      </a:lvl8pPr>
      <a:lvl9pPr marL="3654425" lvl="0" algn="l" rtl="0">
        <a:defRPr sz="1800">
          <a:solidFill>
            <a:schemeClr val="tx1"/>
          </a:solidFill>
          <a:latin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8">
            <a:extLst>
              <a:ext uri="{FF2B5EF4-FFF2-40B4-BE49-F238E27FC236}">
                <a16:creationId xmlns:a16="http://schemas.microsoft.com/office/drawing/2014/main" id="{A314F269-79D3-443D-9919-7C5A511099E9}"/>
              </a:ext>
            </a:extLst>
          </p:cNvPr>
          <p:cNvSpPr>
            <a:spLocks noChangeArrowheads="1"/>
          </p:cNvSpPr>
          <p:nvPr/>
        </p:nvSpPr>
        <p:spPr bwMode="auto">
          <a:xfrm>
            <a:off x="0" y="5715000"/>
            <a:ext cx="9144000" cy="76200"/>
          </a:xfrm>
          <a:prstGeom prst="rect">
            <a:avLst/>
          </a:prstGeom>
          <a:solidFill>
            <a:srgbClr val="008000"/>
          </a:solidFill>
          <a:ln>
            <a:noFill/>
          </a:ln>
        </p:spPr>
        <p:txBody>
          <a:bodyPr wrap="none" anchor="ctr"/>
          <a:lstStyle>
            <a:lvl1pPr>
              <a:defRPr sz="2400">
                <a:solidFill>
                  <a:schemeClr val="tx1"/>
                </a:solidFill>
                <a:latin typeface="Times" panose="02020603050405020304" pitchFamily="18" charset="0"/>
                <a:cs typeface="Arial" panose="020B0604020202020204" pitchFamily="34" charset="0"/>
              </a:defRPr>
            </a:lvl1pPr>
            <a:lvl2pPr marL="742950" indent="-285750">
              <a:defRPr sz="2400">
                <a:solidFill>
                  <a:schemeClr val="tx1"/>
                </a:solidFill>
                <a:latin typeface="Times" panose="02020603050405020304" pitchFamily="18" charset="0"/>
                <a:cs typeface="Arial" panose="020B0604020202020204" pitchFamily="34" charset="0"/>
              </a:defRPr>
            </a:lvl2pPr>
            <a:lvl3pPr marL="1143000" indent="-228600">
              <a:defRPr sz="2400">
                <a:solidFill>
                  <a:schemeClr val="tx1"/>
                </a:solidFill>
                <a:latin typeface="Times" panose="02020603050405020304" pitchFamily="18" charset="0"/>
                <a:cs typeface="Arial" panose="020B0604020202020204" pitchFamily="34" charset="0"/>
              </a:defRPr>
            </a:lvl3pPr>
            <a:lvl4pPr marL="1600200" indent="-228600">
              <a:defRPr sz="2400">
                <a:solidFill>
                  <a:schemeClr val="tx1"/>
                </a:solidFill>
                <a:latin typeface="Times" panose="02020603050405020304" pitchFamily="18" charset="0"/>
                <a:cs typeface="Arial" panose="020B0604020202020204" pitchFamily="34" charset="0"/>
              </a:defRPr>
            </a:lvl4pPr>
            <a:lvl5pPr marL="2057400" indent="-228600">
              <a:defRPr sz="24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9pPr>
          </a:lstStyle>
          <a:p>
            <a:pPr>
              <a:defRPr/>
            </a:pPr>
            <a:endParaRPr lang="en-US">
              <a:ea typeface="+mn-ea"/>
            </a:endParaRPr>
          </a:p>
        </p:txBody>
      </p:sp>
      <p:pic>
        <p:nvPicPr>
          <p:cNvPr id="1027" name="Picture 20" descr="dirclogo">
            <a:extLst>
              <a:ext uri="{FF2B5EF4-FFF2-40B4-BE49-F238E27FC236}">
                <a16:creationId xmlns:a16="http://schemas.microsoft.com/office/drawing/2014/main" id="{802FB2B7-8F61-4CDD-934A-33483BAE44E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28600" y="5943600"/>
            <a:ext cx="2209800"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25">
            <a:extLst>
              <a:ext uri="{FF2B5EF4-FFF2-40B4-BE49-F238E27FC236}">
                <a16:creationId xmlns:a16="http://schemas.microsoft.com/office/drawing/2014/main" id="{A3491C58-5E23-4613-A1E3-7B7410D94DB0}"/>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9" name="Rectangle 26">
            <a:extLst>
              <a:ext uri="{FF2B5EF4-FFF2-40B4-BE49-F238E27FC236}">
                <a16:creationId xmlns:a16="http://schemas.microsoft.com/office/drawing/2014/main" id="{F6C1714C-5F2A-4DF1-9FB4-05F1C5BAE92F}"/>
              </a:ext>
            </a:extLst>
          </p:cNvPr>
          <p:cNvSpPr>
            <a:spLocks noGrp="1" noChangeArrowheads="1"/>
          </p:cNvSpPr>
          <p:nvPr>
            <p:ph type="body" idx="1"/>
          </p:nvPr>
        </p:nvSpPr>
        <p:spPr bwMode="auto">
          <a:xfrm>
            <a:off x="457200" y="1600200"/>
            <a:ext cx="8229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1052" name="Rectangle 28">
            <a:extLst>
              <a:ext uri="{FF2B5EF4-FFF2-40B4-BE49-F238E27FC236}">
                <a16:creationId xmlns:a16="http://schemas.microsoft.com/office/drawing/2014/main" id="{B75C1217-E580-4BEB-8A37-3E66CF6F8474}"/>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a typeface="MS PGothic" panose="020B0600070205080204" pitchFamily="34" charset="-128"/>
                <a:cs typeface="Arial" panose="020B0604020202020204" pitchFamily="34" charset="0"/>
              </a:defRPr>
            </a:lvl1pPr>
          </a:lstStyle>
          <a:p>
            <a:pPr>
              <a:defRPr/>
            </a:pPr>
            <a:fld id="{15FCCFD9-9BD8-43C3-B047-F995D5332614}" type="slidenum">
              <a:rPr lang="en-GB" altLang="en-US"/>
              <a:pPr>
                <a:defRPr/>
              </a:pPr>
              <a:t>‹#›</a:t>
            </a:fld>
            <a:endParaRPr lang="en-GB" altLang="en-US"/>
          </a:p>
        </p:txBody>
      </p:sp>
    </p:spTree>
    <p:extLst>
      <p:ext uri="{BB962C8B-B14F-4D97-AF65-F5344CB8AC3E}">
        <p14:creationId xmlns:p14="http://schemas.microsoft.com/office/powerpoint/2010/main" val="634098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hf hdr="0" ftr="0" dt="0"/>
  <p:txStyles>
    <p:titleStyle>
      <a:lvl1pPr algn="ctr" rtl="0" eaLnBrk="0" fontAlgn="base" hangingPunct="0">
        <a:spcBef>
          <a:spcPct val="0"/>
        </a:spcBef>
        <a:spcAft>
          <a:spcPct val="0"/>
        </a:spcAft>
        <a:defRPr sz="3200" b="1">
          <a:solidFill>
            <a:schemeClr val="tx2"/>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3200" b="1">
          <a:solidFill>
            <a:schemeClr val="tx2"/>
          </a:solidFill>
          <a:latin typeface="Arial" charset="0"/>
          <a:ea typeface="MS PGothic" panose="020B0600070205080204" pitchFamily="34" charset="-128"/>
          <a:cs typeface="ＭＳ Ｐゴシック" charset="0"/>
        </a:defRPr>
      </a:lvl2pPr>
      <a:lvl3pPr algn="ctr" rtl="0" eaLnBrk="0" fontAlgn="base" hangingPunct="0">
        <a:spcBef>
          <a:spcPct val="0"/>
        </a:spcBef>
        <a:spcAft>
          <a:spcPct val="0"/>
        </a:spcAft>
        <a:defRPr sz="3200" b="1">
          <a:solidFill>
            <a:schemeClr val="tx2"/>
          </a:solidFill>
          <a:latin typeface="Arial" charset="0"/>
          <a:ea typeface="MS PGothic" panose="020B0600070205080204" pitchFamily="34" charset="-128"/>
          <a:cs typeface="ＭＳ Ｐゴシック" charset="0"/>
        </a:defRPr>
      </a:lvl3pPr>
      <a:lvl4pPr algn="ctr" rtl="0" eaLnBrk="0" fontAlgn="base" hangingPunct="0">
        <a:spcBef>
          <a:spcPct val="0"/>
        </a:spcBef>
        <a:spcAft>
          <a:spcPct val="0"/>
        </a:spcAft>
        <a:defRPr sz="3200" b="1">
          <a:solidFill>
            <a:schemeClr val="tx2"/>
          </a:solidFill>
          <a:latin typeface="Arial" charset="0"/>
          <a:ea typeface="MS PGothic" panose="020B0600070205080204" pitchFamily="34" charset="-128"/>
          <a:cs typeface="ＭＳ Ｐゴシック" charset="0"/>
        </a:defRPr>
      </a:lvl4pPr>
      <a:lvl5pPr algn="ctr" rtl="0" eaLnBrk="0" fontAlgn="base" hangingPunct="0">
        <a:spcBef>
          <a:spcPct val="0"/>
        </a:spcBef>
        <a:spcAft>
          <a:spcPct val="0"/>
        </a:spcAft>
        <a:defRPr sz="3200" b="1">
          <a:solidFill>
            <a:schemeClr val="tx2"/>
          </a:solidFill>
          <a:latin typeface="Arial" charset="0"/>
          <a:ea typeface="MS PGothic" panose="020B0600070205080204" pitchFamily="34" charset="-128"/>
          <a:cs typeface="ＭＳ Ｐゴシック" charset="0"/>
        </a:defRPr>
      </a:lvl5pPr>
      <a:lvl6pPr marL="457200" algn="ctr" rtl="0" eaLnBrk="1" fontAlgn="base" hangingPunct="1">
        <a:spcBef>
          <a:spcPct val="0"/>
        </a:spcBef>
        <a:spcAft>
          <a:spcPct val="0"/>
        </a:spcAft>
        <a:defRPr sz="3200" b="1">
          <a:solidFill>
            <a:schemeClr val="tx2"/>
          </a:solidFill>
          <a:latin typeface="Arial" charset="0"/>
        </a:defRPr>
      </a:lvl6pPr>
      <a:lvl7pPr marL="914400" algn="ctr" rtl="0" eaLnBrk="1" fontAlgn="base" hangingPunct="1">
        <a:spcBef>
          <a:spcPct val="0"/>
        </a:spcBef>
        <a:spcAft>
          <a:spcPct val="0"/>
        </a:spcAft>
        <a:defRPr sz="3200" b="1">
          <a:solidFill>
            <a:schemeClr val="tx2"/>
          </a:solidFill>
          <a:latin typeface="Arial" charset="0"/>
        </a:defRPr>
      </a:lvl7pPr>
      <a:lvl8pPr marL="1371600" algn="ctr" rtl="0" eaLnBrk="1" fontAlgn="base" hangingPunct="1">
        <a:spcBef>
          <a:spcPct val="0"/>
        </a:spcBef>
        <a:spcAft>
          <a:spcPct val="0"/>
        </a:spcAft>
        <a:defRPr sz="3200" b="1">
          <a:solidFill>
            <a:schemeClr val="tx2"/>
          </a:solidFill>
          <a:latin typeface="Arial" charset="0"/>
        </a:defRPr>
      </a:lvl8pPr>
      <a:lvl9pPr marL="1828800" algn="ctr" rtl="0" eaLnBrk="1" fontAlgn="base" hangingPunct="1">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16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1400">
          <a:solidFill>
            <a:schemeClr val="tx1"/>
          </a:solidFill>
          <a:latin typeface="+mn-lt"/>
          <a:ea typeface="MS PGothic" panose="020B0600070205080204" pitchFamily="34" charset="-128"/>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8">
            <a:extLst>
              <a:ext uri="{FF2B5EF4-FFF2-40B4-BE49-F238E27FC236}">
                <a16:creationId xmlns:a16="http://schemas.microsoft.com/office/drawing/2014/main" id="{7C19E9DD-EDF9-4BE4-9577-CAA9D03EE609}"/>
              </a:ext>
            </a:extLst>
          </p:cNvPr>
          <p:cNvSpPr>
            <a:spLocks noChangeArrowheads="1"/>
          </p:cNvSpPr>
          <p:nvPr userDrawn="1"/>
        </p:nvSpPr>
        <p:spPr bwMode="auto">
          <a:xfrm>
            <a:off x="0" y="5715000"/>
            <a:ext cx="9144000" cy="76200"/>
          </a:xfrm>
          <a:prstGeom prst="rect">
            <a:avLst/>
          </a:prstGeom>
          <a:solidFill>
            <a:srgbClr val="008000"/>
          </a:solidFill>
          <a:ln>
            <a:noFill/>
          </a:ln>
        </p:spPr>
        <p:txBody>
          <a:bodyPr wrap="none"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fontAlgn="base">
              <a:spcBef>
                <a:spcPct val="0"/>
              </a:spcBef>
              <a:spcAft>
                <a:spcPct val="0"/>
              </a:spcAft>
              <a:defRPr sz="2400">
                <a:solidFill>
                  <a:schemeClr val="tx1"/>
                </a:solidFill>
                <a:latin typeface="Times" panose="02020603050405020304" pitchFamily="18" charset="0"/>
              </a:defRPr>
            </a:lvl6pPr>
            <a:lvl7pPr marL="2971800" indent="-228600" fontAlgn="base">
              <a:spcBef>
                <a:spcPct val="0"/>
              </a:spcBef>
              <a:spcAft>
                <a:spcPct val="0"/>
              </a:spcAft>
              <a:defRPr sz="2400">
                <a:solidFill>
                  <a:schemeClr val="tx1"/>
                </a:solidFill>
                <a:latin typeface="Times" panose="02020603050405020304" pitchFamily="18" charset="0"/>
              </a:defRPr>
            </a:lvl7pPr>
            <a:lvl8pPr marL="3429000" indent="-228600" fontAlgn="base">
              <a:spcBef>
                <a:spcPct val="0"/>
              </a:spcBef>
              <a:spcAft>
                <a:spcPct val="0"/>
              </a:spcAft>
              <a:defRPr sz="2400">
                <a:solidFill>
                  <a:schemeClr val="tx1"/>
                </a:solidFill>
                <a:latin typeface="Times" panose="02020603050405020304" pitchFamily="18" charset="0"/>
              </a:defRPr>
            </a:lvl8pPr>
            <a:lvl9pPr marL="3886200" indent="-228600" fontAlgn="base">
              <a:spcBef>
                <a:spcPct val="0"/>
              </a:spcBef>
              <a:spcAft>
                <a:spcPct val="0"/>
              </a:spcAft>
              <a:defRPr sz="2400">
                <a:solidFill>
                  <a:schemeClr val="tx1"/>
                </a:solidFill>
                <a:latin typeface="Times" panose="02020603050405020304" pitchFamily="18" charset="0"/>
              </a:defRPr>
            </a:lvl9pPr>
          </a:lstStyle>
          <a:p>
            <a:pPr eaLnBrk="1" hangingPunct="1">
              <a:defRPr/>
            </a:pPr>
            <a:endParaRPr lang="en-US" altLang="en-US" dirty="0"/>
          </a:p>
        </p:txBody>
      </p:sp>
      <p:pic>
        <p:nvPicPr>
          <p:cNvPr id="1027" name="Picture 20" descr="dirclogo">
            <a:extLst>
              <a:ext uri="{FF2B5EF4-FFF2-40B4-BE49-F238E27FC236}">
                <a16:creationId xmlns:a16="http://schemas.microsoft.com/office/drawing/2014/main" id="{229FF9C5-7D8D-47B8-9BE1-85746228756B}"/>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28600" y="5943600"/>
            <a:ext cx="2209800"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25">
            <a:extLst>
              <a:ext uri="{FF2B5EF4-FFF2-40B4-BE49-F238E27FC236}">
                <a16:creationId xmlns:a16="http://schemas.microsoft.com/office/drawing/2014/main" id="{3C4946EB-277A-4437-9C35-E1F956ECBD45}"/>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9" name="Rectangle 26">
            <a:extLst>
              <a:ext uri="{FF2B5EF4-FFF2-40B4-BE49-F238E27FC236}">
                <a16:creationId xmlns:a16="http://schemas.microsoft.com/office/drawing/2014/main" id="{E5F130D9-553B-4399-965F-9E38B085EB0E}"/>
              </a:ext>
            </a:extLst>
          </p:cNvPr>
          <p:cNvSpPr>
            <a:spLocks noGrp="1" noChangeArrowheads="1"/>
          </p:cNvSpPr>
          <p:nvPr>
            <p:ph type="body" idx="1"/>
          </p:nvPr>
        </p:nvSpPr>
        <p:spPr bwMode="auto">
          <a:xfrm>
            <a:off x="457200" y="1600200"/>
            <a:ext cx="8229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52" name="Rectangle 28">
            <a:extLst>
              <a:ext uri="{FF2B5EF4-FFF2-40B4-BE49-F238E27FC236}">
                <a16:creationId xmlns:a16="http://schemas.microsoft.com/office/drawing/2014/main" id="{15BB05CB-83F4-4171-9B71-4F0EBBFBCC14}"/>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vl1pPr>
          </a:lstStyle>
          <a:p>
            <a:pPr>
              <a:defRPr/>
            </a:pPr>
            <a:fld id="{828BAF39-9C0D-4083-9E1B-F7A1305E7946}" type="slidenum">
              <a:rPr lang="en-GB" altLang="en-US"/>
              <a:pPr>
                <a:defRPr/>
              </a:pPr>
              <a:t>‹#›</a:t>
            </a:fld>
            <a:endParaRPr lang="en-GB" altLang="en-US"/>
          </a:p>
        </p:txBody>
      </p:sp>
    </p:spTree>
    <p:extLst>
      <p:ext uri="{BB962C8B-B14F-4D97-AF65-F5344CB8AC3E}">
        <p14:creationId xmlns:p14="http://schemas.microsoft.com/office/powerpoint/2010/main" val="1038543338"/>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hf hd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fontAlgn="base">
        <a:spcBef>
          <a:spcPct val="0"/>
        </a:spcBef>
        <a:spcAft>
          <a:spcPct val="0"/>
        </a:spcAft>
        <a:defRPr sz="3200" b="1">
          <a:solidFill>
            <a:schemeClr val="tx2"/>
          </a:solidFill>
          <a:latin typeface="Arial" charset="0"/>
        </a:defRPr>
      </a:lvl6pPr>
      <a:lvl7pPr marL="914400" algn="ctr" rtl="0" fontAlgn="base">
        <a:spcBef>
          <a:spcPct val="0"/>
        </a:spcBef>
        <a:spcAft>
          <a:spcPct val="0"/>
        </a:spcAft>
        <a:defRPr sz="3200" b="1">
          <a:solidFill>
            <a:schemeClr val="tx2"/>
          </a:solidFill>
          <a:latin typeface="Arial" charset="0"/>
        </a:defRPr>
      </a:lvl7pPr>
      <a:lvl8pPr marL="1371600" algn="ctr" rtl="0" fontAlgn="base">
        <a:spcBef>
          <a:spcPct val="0"/>
        </a:spcBef>
        <a:spcAft>
          <a:spcPct val="0"/>
        </a:spcAft>
        <a:defRPr sz="3200" b="1">
          <a:solidFill>
            <a:schemeClr val="tx2"/>
          </a:solidFill>
          <a:latin typeface="Arial" charset="0"/>
        </a:defRPr>
      </a:lvl8pPr>
      <a:lvl9pPr marL="1828800" algn="ctr" rtl="0" fontAlgn="base">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207263"/>
            <a:ext cx="9144000" cy="490855"/>
          </a:xfrm>
          <a:custGeom>
            <a:avLst/>
            <a:gdLst/>
            <a:ahLst/>
            <a:cxnLst/>
            <a:rect l="l" t="t" r="r" b="b"/>
            <a:pathLst>
              <a:path w="9144000" h="490855">
                <a:moveTo>
                  <a:pt x="9144000" y="0"/>
                </a:moveTo>
                <a:lnTo>
                  <a:pt x="0" y="0"/>
                </a:lnTo>
                <a:lnTo>
                  <a:pt x="0" y="490728"/>
                </a:lnTo>
                <a:lnTo>
                  <a:pt x="9144000" y="490728"/>
                </a:lnTo>
                <a:lnTo>
                  <a:pt x="9144000" y="0"/>
                </a:lnTo>
                <a:close/>
              </a:path>
            </a:pathLst>
          </a:custGeom>
          <a:solidFill>
            <a:srgbClr val="0086BE"/>
          </a:solidFill>
        </p:spPr>
        <p:txBody>
          <a:bodyPr wrap="square" lIns="0" tIns="0" rIns="0" bIns="0" rtlCol="0"/>
          <a:lstStyle/>
          <a:p>
            <a:endParaRPr/>
          </a:p>
        </p:txBody>
      </p:sp>
      <p:sp>
        <p:nvSpPr>
          <p:cNvPr id="2" name="Holder 2"/>
          <p:cNvSpPr>
            <a:spLocks noGrp="1"/>
          </p:cNvSpPr>
          <p:nvPr>
            <p:ph type="title"/>
          </p:nvPr>
        </p:nvSpPr>
        <p:spPr>
          <a:xfrm>
            <a:off x="449681" y="217424"/>
            <a:ext cx="8244636" cy="453390"/>
          </a:xfrm>
          <a:prstGeom prst="rect">
            <a:avLst/>
          </a:prstGeom>
        </p:spPr>
        <p:txBody>
          <a:bodyPr wrap="square" lIns="0" tIns="0" rIns="0" bIns="0">
            <a:spAutoFit/>
          </a:bodyPr>
          <a:lstStyle>
            <a:lvl1pPr>
              <a:defRPr sz="2800" b="1" i="0">
                <a:solidFill>
                  <a:schemeClr val="bg1"/>
                </a:solidFill>
                <a:latin typeface="Arial Nova Cond"/>
                <a:cs typeface="Arial Nova Cond"/>
              </a:defRPr>
            </a:lvl1pPr>
          </a:lstStyle>
          <a:p>
            <a:endParaRPr/>
          </a:p>
        </p:txBody>
      </p:sp>
      <p:sp>
        <p:nvSpPr>
          <p:cNvPr id="3" name="Holder 3"/>
          <p:cNvSpPr>
            <a:spLocks noGrp="1"/>
          </p:cNvSpPr>
          <p:nvPr>
            <p:ph type="body" idx="1"/>
          </p:nvPr>
        </p:nvSpPr>
        <p:spPr>
          <a:xfrm>
            <a:off x="457200" y="1577340"/>
            <a:ext cx="82296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7/27/2023</a:t>
            </a:fld>
            <a:endParaRPr lang="en-US"/>
          </a:p>
        </p:txBody>
      </p:sp>
      <p:sp>
        <p:nvSpPr>
          <p:cNvPr id="6" name="Holder 6"/>
          <p:cNvSpPr>
            <a:spLocks noGrp="1"/>
          </p:cNvSpPr>
          <p:nvPr>
            <p:ph type="sldNum" sz="quarter" idx="7"/>
          </p:nvPr>
        </p:nvSpPr>
        <p:spPr>
          <a:xfrm>
            <a:off x="8328406" y="6434277"/>
            <a:ext cx="320675" cy="254000"/>
          </a:xfrm>
          <a:prstGeom prst="rect">
            <a:avLst/>
          </a:prstGeom>
        </p:spPr>
        <p:txBody>
          <a:bodyPr wrap="square" lIns="0" tIns="0" rIns="0" bIns="0">
            <a:spAutoFit/>
          </a:bodyPr>
          <a:lstStyle>
            <a:lvl1pPr>
              <a:defRPr sz="1800" b="0" i="0">
                <a:solidFill>
                  <a:schemeClr val="tx1"/>
                </a:solidFill>
                <a:latin typeface="Calibri"/>
                <a:cs typeface="Calibri"/>
              </a:defRPr>
            </a:lvl1pPr>
          </a:lstStyle>
          <a:p>
            <a:pPr marL="38100">
              <a:lnSpc>
                <a:spcPts val="1810"/>
              </a:lnSpc>
            </a:pPr>
            <a:fld id="{81D60167-4931-47E6-BA6A-407CBD079E47}" type="slidenum">
              <a:rPr spc="-25" dirty="0"/>
              <a:t>‹#›</a:t>
            </a:fld>
            <a:endParaRPr spc="-25" dirty="0"/>
          </a:p>
        </p:txBody>
      </p:sp>
    </p:spTree>
    <p:extLst>
      <p:ext uri="{BB962C8B-B14F-4D97-AF65-F5344CB8AC3E}">
        <p14:creationId xmlns:p14="http://schemas.microsoft.com/office/powerpoint/2010/main" val="260899732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2" Type="http://schemas.openxmlformats.org/officeDocument/2006/relationships/hyperlink" Target="mailto:MtshaliP@dirco.gov.za" TargetMode="Externa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13.xml"/><Relationship Id="rId5" Type="http://schemas.openxmlformats.org/officeDocument/2006/relationships/image" Target="../media/image15.emf"/><Relationship Id="rId4" Type="http://schemas.openxmlformats.org/officeDocument/2006/relationships/image" Target="../media/image14.emf"/></Relationships>
</file>

<file path=ppt/slides/_rels/slide1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oleObject" Target="../embeddings/oleObject1.bin"/><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oleObject" Target="../embeddings/oleObject2.bin"/><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hyperlink" Target="mailto:mtshalip@dirco.gov.za" TargetMode="External"/><Relationship Id="rId2" Type="http://schemas.openxmlformats.org/officeDocument/2006/relationships/hyperlink" Target="mailto:kgweten@dirco.gov.za" TargetMode="External"/><Relationship Id="rId1" Type="http://schemas.openxmlformats.org/officeDocument/2006/relationships/slideLayout" Target="../slideLayouts/slideLayout13.xml"/><Relationship Id="rId4" Type="http://schemas.openxmlformats.org/officeDocument/2006/relationships/hyperlink" Target="mailto:rapakuanak@dirco.gov.za"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www.brics2023.gov.za/" TargetMode="Externa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2.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hyperlink" Target="https://mrs.gics.gov.za/" TargetMode="Externa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3" descr="BRICS POWERPOINT PRESENTAT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Box 4"/>
          <p:cNvSpPr txBox="1">
            <a:spLocks noChangeArrowheads="1"/>
          </p:cNvSpPr>
          <p:nvPr/>
        </p:nvSpPr>
        <p:spPr bwMode="auto">
          <a:xfrm>
            <a:off x="0" y="0"/>
            <a:ext cx="9144000"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600" b="1" i="1" dirty="0">
              <a:solidFill>
                <a:srgbClr val="FFFFFF"/>
              </a:solidFill>
              <a:latin typeface="Arial Nova Cond" panose="020B0506020202020204" pitchFamily="34" charset="0"/>
              <a:ea typeface="ＭＳ Ｐゴシック" panose="020B0600070205080204" pitchFamily="34" charset="-128"/>
            </a:endParaRPr>
          </a:p>
          <a:p>
            <a:pPr algn="ctr" eaLnBrk="1" hangingPunct="1">
              <a:spcBef>
                <a:spcPct val="0"/>
              </a:spcBef>
              <a:buFontTx/>
              <a:buNone/>
            </a:pPr>
            <a:r>
              <a:rPr lang="en-US" altLang="en-US" b="1" u="sng" dirty="0">
                <a:solidFill>
                  <a:srgbClr val="FFFFFF"/>
                </a:solidFill>
                <a:latin typeface="Arial Nova Cond" panose="020B0506020202020204" pitchFamily="34" charset="0"/>
                <a:ea typeface="ＭＳ Ｐゴシック" panose="020B0600070205080204" pitchFamily="34" charset="-128"/>
              </a:rPr>
              <a:t>XV BRICS Summit – Embassy Briefing</a:t>
            </a:r>
          </a:p>
          <a:p>
            <a:pPr algn="ctr" eaLnBrk="1" hangingPunct="1">
              <a:spcBef>
                <a:spcPct val="0"/>
              </a:spcBef>
              <a:buFontTx/>
              <a:buNone/>
            </a:pPr>
            <a:r>
              <a:rPr lang="en-US" altLang="en-US" sz="2800" b="1" dirty="0">
                <a:solidFill>
                  <a:srgbClr val="FFFFFF"/>
                </a:solidFill>
                <a:latin typeface="Arial Nova Cond" panose="020B0506020202020204" pitchFamily="34" charset="0"/>
                <a:ea typeface="ＭＳ Ｐゴシック" panose="020B0600070205080204" pitchFamily="34" charset="-128"/>
              </a:rPr>
              <a:t>Media</a:t>
            </a:r>
          </a:p>
          <a:p>
            <a:pPr algn="ctr" eaLnBrk="1" hangingPunct="1">
              <a:spcBef>
                <a:spcPct val="0"/>
              </a:spcBef>
              <a:buFontTx/>
              <a:buNone/>
            </a:pPr>
            <a:r>
              <a:rPr lang="en-US" altLang="en-US" sz="2800" b="1" dirty="0">
                <a:solidFill>
                  <a:srgbClr val="FFFFFF"/>
                </a:solidFill>
                <a:latin typeface="Arial Nova Cond" panose="020B0506020202020204" pitchFamily="34" charset="0"/>
                <a:ea typeface="ＭＳ Ｐゴシック" panose="020B0600070205080204" pitchFamily="34" charset="-128"/>
              </a:rPr>
              <a:t>25 July 2023</a:t>
            </a:r>
            <a:endParaRPr lang="en-US" altLang="en-US" sz="2800" b="1" baseline="30000" dirty="0">
              <a:solidFill>
                <a:srgbClr val="FFFFFF"/>
              </a:solidFill>
              <a:latin typeface="Arial" panose="020B0604020202020204" pitchFamily="34" charset="0"/>
              <a:ea typeface="ＭＳ Ｐゴシック" panose="020B0600070205080204" pitchFamily="34" charset="-128"/>
            </a:endParaRPr>
          </a:p>
        </p:txBody>
      </p:sp>
      <p:pic>
        <p:nvPicPr>
          <p:cNvPr id="5" name="Picture 4" descr="Logo, company name&#10;&#10;Description automatically generated">
            <a:extLst>
              <a:ext uri="{FF2B5EF4-FFF2-40B4-BE49-F238E27FC236}">
                <a16:creationId xmlns:a16="http://schemas.microsoft.com/office/drawing/2014/main" id="{ED3C9AE5-0761-4B3E-A11F-6D11316FBE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5400" y="1928967"/>
            <a:ext cx="6553200" cy="4792511"/>
          </a:xfrm>
          <a:prstGeom prst="rect">
            <a:avLst/>
          </a:prstGeom>
        </p:spPr>
      </p:pic>
      <p:sp>
        <p:nvSpPr>
          <p:cNvPr id="2" name="Slide Number Placeholder 1">
            <a:extLst>
              <a:ext uri="{FF2B5EF4-FFF2-40B4-BE49-F238E27FC236}">
                <a16:creationId xmlns:a16="http://schemas.microsoft.com/office/drawing/2014/main" id="{EE4CF7E9-1FBF-4303-BAE7-D3E0880ACFCD}"/>
              </a:ext>
            </a:extLst>
          </p:cNvPr>
          <p:cNvSpPr>
            <a:spLocks noGrp="1"/>
          </p:cNvSpPr>
          <p:nvPr>
            <p:ph type="sldNum" sz="quarter" idx="12"/>
          </p:nvPr>
        </p:nvSpPr>
        <p:spPr/>
        <p:txBody>
          <a:bodyPr/>
          <a:lstStyle/>
          <a:p>
            <a:fld id="{8B38DBA3-52F9-4AF4-A6A4-FA4D7DB2F99C}" type="slidenum">
              <a:rPr lang="en-ZA" smtClean="0"/>
              <a:t>1</a:t>
            </a:fld>
            <a:endParaRPr lang="en-ZA"/>
          </a:p>
        </p:txBody>
      </p:sp>
    </p:spTree>
    <p:extLst>
      <p:ext uri="{BB962C8B-B14F-4D97-AF65-F5344CB8AC3E}">
        <p14:creationId xmlns:p14="http://schemas.microsoft.com/office/powerpoint/2010/main" val="3853874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79608" y="244067"/>
            <a:ext cx="4149030" cy="444352"/>
          </a:xfrm>
          <a:prstGeom prst="rect">
            <a:avLst/>
          </a:prstGeom>
        </p:spPr>
        <p:txBody>
          <a:bodyPr vert="horz" wrap="square" lIns="0" tIns="13335" rIns="0" bIns="0" rtlCol="0">
            <a:spAutoFit/>
          </a:bodyPr>
          <a:lstStyle/>
          <a:p>
            <a:pPr marL="12700" algn="ctr">
              <a:lnSpc>
                <a:spcPct val="100000"/>
              </a:lnSpc>
              <a:spcBef>
                <a:spcPts val="105"/>
              </a:spcBef>
            </a:pPr>
            <a:r>
              <a:rPr lang="en-GB" spc="-30" dirty="0"/>
              <a:t>MEDIA ACCREDITATION… </a:t>
            </a:r>
            <a:endParaRPr spc="-30" dirty="0"/>
          </a:p>
        </p:txBody>
      </p:sp>
      <p:sp>
        <p:nvSpPr>
          <p:cNvPr id="3" name="object 3"/>
          <p:cNvSpPr txBox="1"/>
          <p:nvPr/>
        </p:nvSpPr>
        <p:spPr>
          <a:xfrm>
            <a:off x="249172" y="819911"/>
            <a:ext cx="8559268" cy="5794022"/>
          </a:xfrm>
          <a:prstGeom prst="rect">
            <a:avLst/>
          </a:prstGeom>
        </p:spPr>
        <p:txBody>
          <a:bodyPr vert="horz" wrap="square" lIns="0" tIns="12065" rIns="0" bIns="0"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ZA" sz="1700" b="1" i="0" u="sng" strike="noStrike" kern="1800" cap="none" spc="0" normalizeH="0" baseline="0" noProof="0" dirty="0">
                <a:ln>
                  <a:noFill/>
                </a:ln>
                <a:solidFill>
                  <a:srgbClr val="222222"/>
                </a:solidFill>
                <a:effectLst/>
                <a:uLnTx/>
                <a:uFillTx/>
                <a:latin typeface="Arial Nova Cond" panose="020B0506020202020204" pitchFamily="34" charset="0"/>
                <a:ea typeface="Times New Roman" panose="02020603050405020304" pitchFamily="18" charset="0"/>
                <a:cs typeface="Times New Roman" panose="02020603050405020304" pitchFamily="18" charset="0"/>
              </a:rPr>
              <a:t>Passports and visas:</a:t>
            </a:r>
            <a:endParaRPr kumimoji="0" lang="en-ZA" sz="1700" b="0" i="0" u="none" strike="noStrike" kern="1200" cap="none" spc="0" normalizeH="0" baseline="0" noProof="0" dirty="0">
              <a:ln>
                <a:noFill/>
              </a:ln>
              <a:solidFill>
                <a:prstClr val="black"/>
              </a:solidFill>
              <a:effectLst/>
              <a:uLnTx/>
              <a:uFillTx/>
              <a:latin typeface="Arial Nova Cond" panose="020B050602020202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ZA" sz="1700" b="0" i="0" u="none" strike="noStrike" kern="1200" cap="none" spc="0" normalizeH="0" baseline="0" noProof="0" dirty="0">
                <a:ln>
                  <a:noFill/>
                </a:ln>
                <a:solidFill>
                  <a:srgbClr val="222222"/>
                </a:solidFill>
                <a:effectLst/>
                <a:uLnTx/>
                <a:uFillTx/>
                <a:latin typeface="Arial Nova Cond" panose="020B0506020202020204" pitchFamily="34" charset="0"/>
                <a:ea typeface="Times New Roman" panose="02020603050405020304" pitchFamily="18" charset="0"/>
                <a:cs typeface="Times New Roman" panose="02020603050405020304" pitchFamily="18" charset="0"/>
              </a:rPr>
              <a:t>Members of the media from those countries exempted from visa requirements to South Africa need not apply for visas.</a:t>
            </a:r>
            <a:endParaRPr kumimoji="0" lang="en-ZA" sz="1700" b="0" i="0" u="none" strike="noStrike" kern="1200" cap="none" spc="0" normalizeH="0" baseline="0" noProof="0" dirty="0">
              <a:ln>
                <a:noFill/>
              </a:ln>
              <a:solidFill>
                <a:prstClr val="black"/>
              </a:solidFill>
              <a:effectLst/>
              <a:uLnTx/>
              <a:uFillTx/>
              <a:latin typeface="Arial Nova Cond" panose="020B050602020202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ZA" sz="1700" b="0" i="0" u="none" strike="noStrike" kern="1200" cap="none" spc="0" normalizeH="0" baseline="0" noProof="0" dirty="0">
                <a:ln>
                  <a:noFill/>
                </a:ln>
                <a:solidFill>
                  <a:srgbClr val="222222"/>
                </a:solidFill>
                <a:effectLst/>
                <a:uLnTx/>
                <a:uFillTx/>
                <a:latin typeface="Arial Nova Cond" panose="020B0506020202020204" pitchFamily="34" charset="0"/>
                <a:ea typeface="Times New Roman" panose="02020603050405020304" pitchFamily="18" charset="0"/>
                <a:cs typeface="Times New Roman" panose="02020603050405020304" pitchFamily="18" charset="0"/>
              </a:rPr>
              <a:t>All other applicants must comply with the South African visa requirements.  </a:t>
            </a:r>
            <a:endParaRPr kumimoji="0" lang="en-ZA" sz="1700" b="0" i="0" u="none" strike="noStrike" kern="1200" cap="none" spc="0" normalizeH="0" baseline="0" noProof="0" dirty="0">
              <a:ln>
                <a:noFill/>
              </a:ln>
              <a:solidFill>
                <a:prstClr val="black"/>
              </a:solidFill>
              <a:effectLst/>
              <a:uLnTx/>
              <a:uFillTx/>
              <a:latin typeface="Arial Nova Cond" panose="020B050602020202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ZA" sz="1700" b="0" i="0" u="none" strike="noStrike" kern="1200" cap="none" spc="0" normalizeH="0" baseline="0" noProof="0" dirty="0">
                <a:ln>
                  <a:noFill/>
                </a:ln>
                <a:solidFill>
                  <a:srgbClr val="222222"/>
                </a:solidFill>
                <a:effectLst/>
                <a:uLnTx/>
                <a:uFillTx/>
                <a:latin typeface="Arial Nova Cond" panose="020B0506020202020204" pitchFamily="34" charset="0"/>
                <a:ea typeface="Times New Roman" panose="02020603050405020304" pitchFamily="18" charset="0"/>
                <a:cs typeface="Times New Roman" panose="02020603050405020304" pitchFamily="18" charset="0"/>
              </a:rPr>
              <a:t>Journalists should contact the nearest South African Diplomatic or Consular Mission to request a South African visa. </a:t>
            </a:r>
            <a:endParaRPr kumimoji="0" lang="en-ZA" sz="1700" b="0" i="0" u="none" strike="noStrike" kern="1200" cap="none" spc="0" normalizeH="0" baseline="0" noProof="0" dirty="0">
              <a:ln>
                <a:noFill/>
              </a:ln>
              <a:solidFill>
                <a:prstClr val="black"/>
              </a:solidFill>
              <a:effectLst/>
              <a:uLnTx/>
              <a:uFillTx/>
              <a:latin typeface="Arial Nova Cond" panose="020B050602020202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ZA" sz="1700" b="0" i="0" u="none" strike="noStrike" kern="1200" cap="none" spc="0" normalizeH="0" baseline="0" noProof="0" dirty="0">
                <a:ln>
                  <a:noFill/>
                </a:ln>
                <a:solidFill>
                  <a:srgbClr val="222222"/>
                </a:solidFill>
                <a:effectLst/>
                <a:uLnTx/>
                <a:uFillTx/>
                <a:latin typeface="Arial Nova Cond" panose="020B0506020202020204" pitchFamily="34" charset="0"/>
                <a:ea typeface="Times New Roman" panose="02020603050405020304" pitchFamily="18" charset="0"/>
                <a:cs typeface="Times New Roman" panose="02020603050405020304" pitchFamily="18" charset="0"/>
              </a:rPr>
              <a:t>Yellow fever certificates will be required at the ports of entry for journalists travelling from yellow fever-designated countries.</a:t>
            </a:r>
            <a:endParaRPr kumimoji="0" lang="en-ZA" sz="1700" b="0" i="0" u="none" strike="noStrike" kern="1200" cap="none" spc="0" normalizeH="0" baseline="0" noProof="0" dirty="0">
              <a:ln>
                <a:noFill/>
              </a:ln>
              <a:solidFill>
                <a:prstClr val="black"/>
              </a:solidFill>
              <a:effectLst/>
              <a:uLnTx/>
              <a:uFillTx/>
              <a:latin typeface="Arial Nova Cond" panose="020B050602020202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ZA" sz="1700" b="0" i="0" u="none" strike="noStrike" kern="1200" cap="none" spc="0" normalizeH="0" baseline="0" noProof="0" dirty="0">
                <a:ln>
                  <a:noFill/>
                </a:ln>
                <a:solidFill>
                  <a:srgbClr val="222222"/>
                </a:solidFill>
                <a:effectLst/>
                <a:uLnTx/>
                <a:uFillTx/>
                <a:latin typeface="Arial Nova Cond" panose="020B0506020202020204" pitchFamily="34" charset="0"/>
                <a:ea typeface="Times New Roman" panose="02020603050405020304" pitchFamily="18" charset="0"/>
                <a:cs typeface="Times New Roman" panose="02020603050405020304" pitchFamily="18" charset="0"/>
              </a:rPr>
              <a:t>Official media travelling on Diplomatic Passports do not require a visa to enter South Africa.</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ZA" sz="1700" b="0" i="0" u="none" strike="noStrike" kern="1200" cap="none" spc="0" normalizeH="0" baseline="0" noProof="0" dirty="0">
              <a:ln>
                <a:noFill/>
              </a:ln>
              <a:solidFill>
                <a:prstClr val="black"/>
              </a:solidFill>
              <a:effectLst/>
              <a:uLnTx/>
              <a:uFillTx/>
              <a:latin typeface="Arial Nova Cond" panose="020B0506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ZA" sz="1700" b="1" i="0" u="sng" strike="noStrike" kern="1800" cap="none" spc="0" normalizeH="0" baseline="0" noProof="0" dirty="0">
                <a:ln>
                  <a:noFill/>
                </a:ln>
                <a:solidFill>
                  <a:srgbClr val="222222"/>
                </a:solidFill>
                <a:effectLst/>
                <a:uLnTx/>
                <a:uFillTx/>
                <a:latin typeface="Arial Nova Cond" panose="020B0506020202020204" pitchFamily="34" charset="0"/>
                <a:ea typeface="Times New Roman" panose="02020603050405020304" pitchFamily="18" charset="0"/>
                <a:cs typeface="Times New Roman" panose="02020603050405020304" pitchFamily="18" charset="0"/>
              </a:rPr>
              <a:t>Customs clearance for media equipment:</a:t>
            </a:r>
            <a:endParaRPr kumimoji="0" lang="en-ZA" sz="1700" b="0" i="0" u="none" strike="noStrike" kern="1200" cap="none" spc="0" normalizeH="0" baseline="0" noProof="0" dirty="0">
              <a:ln>
                <a:noFill/>
              </a:ln>
              <a:solidFill>
                <a:prstClr val="black"/>
              </a:solidFill>
              <a:effectLst/>
              <a:uLnTx/>
              <a:uFillTx/>
              <a:latin typeface="Arial Nova Cond" panose="020B050602020202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700" b="0" i="0" u="none" strike="noStrike" kern="1200" cap="none" spc="0" normalizeH="0" baseline="0" noProof="0" dirty="0">
                <a:ln>
                  <a:noFill/>
                </a:ln>
                <a:solidFill>
                  <a:srgbClr val="222222"/>
                </a:solidFill>
                <a:effectLst/>
                <a:uLnTx/>
                <a:uFillTx/>
                <a:latin typeface="Arial Nova Cond" panose="020B0506020202020204" pitchFamily="34" charset="0"/>
                <a:ea typeface="Times New Roman" panose="02020603050405020304" pitchFamily="18" charset="0"/>
                <a:cs typeface="Times New Roman" panose="02020603050405020304" pitchFamily="18" charset="0"/>
              </a:rPr>
              <a:t>Accredited media personnel bringing technical equipment with them to South Africa will be subject to full customs control. Journalists are requested to send their lists of equipment (two copies) together with their application for accreditation.  </a:t>
            </a:r>
            <a:endParaRPr kumimoji="0" lang="en-ZA" sz="1700" b="0" i="0" u="none" strike="noStrike" kern="1200" cap="none" spc="0" normalizeH="0" baseline="0" noProof="0" dirty="0">
              <a:ln>
                <a:noFill/>
              </a:ln>
              <a:solidFill>
                <a:prstClr val="black"/>
              </a:solidFill>
              <a:effectLst/>
              <a:uLnTx/>
              <a:uFillTx/>
              <a:latin typeface="Arial Nova Cond" panose="020B050602020202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700" b="0" i="0" u="none" strike="noStrike" kern="1200" cap="none" spc="0" normalizeH="0" baseline="0" noProof="0" dirty="0">
                <a:ln>
                  <a:noFill/>
                </a:ln>
                <a:solidFill>
                  <a:srgbClr val="222222"/>
                </a:solidFill>
                <a:effectLst/>
                <a:uLnTx/>
                <a:uFillTx/>
                <a:latin typeface="Arial Nova Cond" panose="020B0506020202020204" pitchFamily="34" charset="0"/>
                <a:ea typeface="Times New Roman" panose="02020603050405020304" pitchFamily="18" charset="0"/>
                <a:cs typeface="Times New Roman" panose="02020603050405020304" pitchFamily="18" charset="0"/>
              </a:rPr>
              <a:t>Journalists bringing in heavy equipment that will require space outside of the plenary halls will need to relay this information before </a:t>
            </a:r>
            <a:r>
              <a:rPr kumimoji="0" lang="en-ZA" sz="1700" b="1" i="0" u="none" strike="noStrike" kern="1200" cap="none" spc="0" normalizeH="0" baseline="0" noProof="0" dirty="0">
                <a:ln>
                  <a:noFill/>
                </a:ln>
                <a:solidFill>
                  <a:prstClr val="black"/>
                </a:solidFill>
                <a:effectLst/>
                <a:uLnTx/>
                <a:uFillTx/>
                <a:latin typeface="Arial Nova Cond" panose="020B0506020202020204" pitchFamily="34" charset="0"/>
                <a:ea typeface="Times New Roman" panose="02020603050405020304" pitchFamily="18" charset="0"/>
                <a:cs typeface="Times New Roman" panose="02020603050405020304" pitchFamily="18" charset="0"/>
              </a:rPr>
              <a:t>07 August 2023 </a:t>
            </a:r>
            <a:r>
              <a:rPr kumimoji="0" lang="en-ZA" sz="1700" b="0" i="0" u="none" strike="noStrike" kern="1200" cap="none" spc="0" normalizeH="0" baseline="0" noProof="0" dirty="0">
                <a:ln>
                  <a:noFill/>
                </a:ln>
                <a:solidFill>
                  <a:srgbClr val="222222"/>
                </a:solidFill>
                <a:effectLst/>
                <a:uLnTx/>
                <a:uFillTx/>
                <a:latin typeface="Arial Nova Cond" panose="020B0506020202020204" pitchFamily="34" charset="0"/>
                <a:ea typeface="Times New Roman" panose="02020603050405020304" pitchFamily="18" charset="0"/>
                <a:cs typeface="Times New Roman" panose="02020603050405020304" pitchFamily="18" charset="0"/>
              </a:rPr>
              <a:t>to the SA Comms team.</a:t>
            </a:r>
            <a:endParaRPr kumimoji="0" lang="en-ZA" sz="1700" b="0" i="0" u="none" strike="noStrike" kern="1200" cap="none" spc="0" normalizeH="0" baseline="0" noProof="0" dirty="0">
              <a:ln>
                <a:noFill/>
              </a:ln>
              <a:solidFill>
                <a:prstClr val="black"/>
              </a:solidFill>
              <a:effectLst/>
              <a:uLnTx/>
              <a:uFillTx/>
              <a:latin typeface="Arial Nova Cond" panose="020B050602020202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700" b="1" i="0" u="none" strike="noStrike" kern="1200" cap="none" spc="0" normalizeH="0" baseline="0" noProof="0" dirty="0">
                <a:ln>
                  <a:noFill/>
                </a:ln>
                <a:solidFill>
                  <a:srgbClr val="222222"/>
                </a:solidFill>
                <a:effectLst/>
                <a:uLnTx/>
                <a:uFillTx/>
                <a:latin typeface="Arial Nova Cond" panose="020B0506020202020204" pitchFamily="34" charset="0"/>
                <a:ea typeface="Times New Roman" panose="02020603050405020304" pitchFamily="18" charset="0"/>
                <a:cs typeface="Times New Roman" panose="02020603050405020304" pitchFamily="18" charset="0"/>
              </a:rPr>
              <a:t>Journalists are required to apply for an ATA carnet which is used to clear customs without paying duties and import taxes on merchandise that will be re-exported.  </a:t>
            </a:r>
            <a:endParaRPr kumimoji="0" lang="en-ZA" sz="1700" b="1" i="0" u="none" strike="noStrike" kern="1200" cap="none" spc="0" normalizeH="0" baseline="0" noProof="0" dirty="0">
              <a:ln>
                <a:noFill/>
              </a:ln>
              <a:solidFill>
                <a:prstClr val="black"/>
              </a:solidFill>
              <a:effectLst/>
              <a:uLnTx/>
              <a:uFillTx/>
              <a:latin typeface="Arial Nova Cond" panose="020B0506020202020204" pitchFamily="34" charset="0"/>
              <a:ea typeface="Calibri" panose="020F0502020204030204" pitchFamily="34" charset="0"/>
              <a:cs typeface="Times New Roman" panose="02020603050405020304" pitchFamily="18" charset="0"/>
            </a:endParaRPr>
          </a:p>
          <a:p>
            <a:pPr marL="12065" marR="5080" lvl="0" indent="0" algn="l" defTabSz="914400" rtl="0" eaLnBrk="1" fontAlgn="auto" latinLnBrk="0" hangingPunct="1">
              <a:lnSpc>
                <a:spcPct val="100000"/>
              </a:lnSpc>
              <a:spcBef>
                <a:spcPts val="5"/>
              </a:spcBef>
              <a:spcAft>
                <a:spcPts val="0"/>
              </a:spcAft>
              <a:buClrTx/>
              <a:buSzTx/>
              <a:buFontTx/>
              <a:buNone/>
              <a:tabLst>
                <a:tab pos="299085" algn="l"/>
                <a:tab pos="299720" algn="l"/>
                <a:tab pos="805180" algn="l"/>
                <a:tab pos="1707514" algn="l"/>
                <a:tab pos="2357120" algn="l"/>
                <a:tab pos="3098165" algn="l"/>
              </a:tabLst>
              <a:defRPr/>
            </a:pPr>
            <a:endParaRPr kumimoji="0" sz="1400" b="0" i="0" u="none" strike="noStrike" kern="0" cap="none" spc="0" normalizeH="0" baseline="0" noProof="0" dirty="0">
              <a:ln>
                <a:noFill/>
              </a:ln>
              <a:solidFill>
                <a:sysClr val="windowText" lastClr="000000"/>
              </a:solidFill>
              <a:effectLst/>
              <a:uLnTx/>
              <a:uFillTx/>
              <a:latin typeface="Arial Nova Cond"/>
              <a:ea typeface="+mn-ea"/>
              <a:cs typeface="Arial Nova Cond"/>
            </a:endParaRPr>
          </a:p>
        </p:txBody>
      </p:sp>
      <p:sp>
        <p:nvSpPr>
          <p:cNvPr id="14" name="object 14"/>
          <p:cNvSpPr txBox="1">
            <a:spLocks noGrp="1"/>
          </p:cNvSpPr>
          <p:nvPr>
            <p:ph type="sldNum" sz="quarter" idx="7"/>
          </p:nvPr>
        </p:nvSpPr>
        <p:spPr>
          <a:prstGeom prst="rect">
            <a:avLst/>
          </a:prstGeom>
        </p:spPr>
        <p:txBody>
          <a:bodyPr vert="horz" wrap="square" lIns="0" tIns="0" rIns="0" bIns="0" rtlCol="0">
            <a:spAutoFit/>
          </a:bodyPr>
          <a:lstStyle/>
          <a:p>
            <a:pPr marL="38100" marR="0" lvl="0" indent="0" algn="l" defTabSz="914400" rtl="0" eaLnBrk="1" fontAlgn="auto" latinLnBrk="0" hangingPunct="1">
              <a:lnSpc>
                <a:spcPts val="1810"/>
              </a:lnSpc>
              <a:spcBef>
                <a:spcPts val="0"/>
              </a:spcBef>
              <a:spcAft>
                <a:spcPts val="0"/>
              </a:spcAft>
              <a:buClrTx/>
              <a:buSzTx/>
              <a:buFontTx/>
              <a:buNone/>
              <a:tabLst/>
              <a:defRPr/>
            </a:pPr>
            <a:fld id="{81D60167-4931-47E6-BA6A-407CBD079E47}" type="slidenum">
              <a:rPr kumimoji="0" sz="1800" b="0" i="0" u="none" strike="noStrike" kern="0" cap="none" spc="-25" normalizeH="0" baseline="0" noProof="0" dirty="0">
                <a:ln>
                  <a:noFill/>
                </a:ln>
                <a:solidFill>
                  <a:prstClr val="black"/>
                </a:solidFill>
                <a:effectLst/>
                <a:uLnTx/>
                <a:uFillTx/>
                <a:latin typeface="Calibri"/>
                <a:ea typeface="+mn-ea"/>
                <a:cs typeface="Calibri"/>
              </a:rPr>
              <a:pPr marL="38100" marR="0" lvl="0" indent="0" algn="l" defTabSz="914400" rtl="0" eaLnBrk="1" fontAlgn="auto" latinLnBrk="0" hangingPunct="1">
                <a:lnSpc>
                  <a:spcPts val="1810"/>
                </a:lnSpc>
                <a:spcBef>
                  <a:spcPts val="0"/>
                </a:spcBef>
                <a:spcAft>
                  <a:spcPts val="0"/>
                </a:spcAft>
                <a:buClrTx/>
                <a:buSzTx/>
                <a:buFontTx/>
                <a:buNone/>
                <a:tabLst/>
                <a:defRPr/>
              </a:pPr>
              <a:t>10</a:t>
            </a:fld>
            <a:endParaRPr kumimoji="0" sz="1800" b="0" i="0" u="none" strike="noStrike" kern="0" cap="none" spc="-25" normalizeH="0" baseline="0" noProof="0" dirty="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35181693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315BD-CD79-4F93-9663-2759E14688A2}"/>
              </a:ext>
            </a:extLst>
          </p:cNvPr>
          <p:cNvSpPr>
            <a:spLocks noGrp="1"/>
          </p:cNvSpPr>
          <p:nvPr>
            <p:ph type="title"/>
          </p:nvPr>
        </p:nvSpPr>
        <p:spPr>
          <a:xfrm>
            <a:off x="457200" y="274638"/>
            <a:ext cx="8229600" cy="423454"/>
          </a:xfrm>
        </p:spPr>
        <p:txBody>
          <a:bodyPr/>
          <a:lstStyle/>
          <a:p>
            <a:endParaRPr lang="en-ZA" dirty="0"/>
          </a:p>
        </p:txBody>
      </p:sp>
      <p:sp>
        <p:nvSpPr>
          <p:cNvPr id="3" name="Content Placeholder 2">
            <a:extLst>
              <a:ext uri="{FF2B5EF4-FFF2-40B4-BE49-F238E27FC236}">
                <a16:creationId xmlns:a16="http://schemas.microsoft.com/office/drawing/2014/main" id="{E83E24DD-B440-4761-9AB5-C22DD17477A0}"/>
              </a:ext>
            </a:extLst>
          </p:cNvPr>
          <p:cNvSpPr>
            <a:spLocks noGrp="1"/>
          </p:cNvSpPr>
          <p:nvPr>
            <p:ph sz="half" idx="1"/>
          </p:nvPr>
        </p:nvSpPr>
        <p:spPr>
          <a:xfrm>
            <a:off x="318782" y="766178"/>
            <a:ext cx="8456102" cy="4968797"/>
          </a:xfrm>
        </p:spPr>
        <p:txBody>
          <a:bodyPr/>
          <a:lstStyle/>
          <a:p>
            <a:pPr marL="0" indent="0">
              <a:buNone/>
            </a:pPr>
            <a:r>
              <a:rPr lang="en-GB" sz="1400" dirty="0">
                <a:latin typeface="Arial Nova Cond" panose="020B0506020202020204" pitchFamily="34" charset="0"/>
              </a:rPr>
              <a:t>The next slide shows the layout of the Media Centre:  </a:t>
            </a:r>
            <a:endParaRPr lang="en-GB" sz="1400" dirty="0">
              <a:effectLst/>
              <a:latin typeface="Arial Nova Cond" panose="020B0506020202020204" pitchFamily="34" charset="0"/>
              <a:ea typeface="Times New Roman" panose="02020603050405020304" pitchFamily="18" charset="0"/>
            </a:endParaRPr>
          </a:p>
          <a:p>
            <a:pPr marL="0" indent="0">
              <a:buNone/>
            </a:pPr>
            <a:endParaRPr lang="en-GB" sz="1400" dirty="0">
              <a:latin typeface="Arial Nova Cond" panose="020B0506020202020204" pitchFamily="34" charset="0"/>
            </a:endParaRPr>
          </a:p>
          <a:p>
            <a:pPr marL="0" indent="0">
              <a:buNone/>
            </a:pPr>
            <a:r>
              <a:rPr lang="en-GB" sz="1400" dirty="0">
                <a:latin typeface="Arial Nova Cond" panose="020B0506020202020204" pitchFamily="34" charset="0"/>
              </a:rPr>
              <a:t>Important to note regarding the Media Centre</a:t>
            </a:r>
          </a:p>
          <a:p>
            <a:pPr marL="0" indent="0">
              <a:buNone/>
            </a:pPr>
            <a:endParaRPr lang="en-GB" sz="1400" dirty="0">
              <a:latin typeface="Arial Nova Cond" panose="020B0506020202020204" pitchFamily="34" charset="0"/>
            </a:endParaRPr>
          </a:p>
          <a:p>
            <a:r>
              <a:rPr lang="en-GB" sz="1400" dirty="0">
                <a:latin typeface="Arial Nova Cond" panose="020B0506020202020204" pitchFamily="34" charset="0"/>
              </a:rPr>
              <a:t>All media will enter the venue on foot through Alice Lane (at the back of the Sandton ICC); </a:t>
            </a:r>
          </a:p>
          <a:p>
            <a:endParaRPr lang="en-GB" sz="1400" dirty="0">
              <a:latin typeface="Arial Nova Cond" panose="020B0506020202020204" pitchFamily="34" charset="0"/>
            </a:endParaRPr>
          </a:p>
          <a:p>
            <a:r>
              <a:rPr lang="en-GB" sz="1400" dirty="0">
                <a:latin typeface="Arial Nova Cond" panose="020B0506020202020204" pitchFamily="34" charset="0"/>
              </a:rPr>
              <a:t>Maude Street and Alice Lane will be closed to traffic; </a:t>
            </a:r>
          </a:p>
          <a:p>
            <a:endParaRPr lang="en-GB" sz="1400" dirty="0">
              <a:latin typeface="Arial Nova Cond" panose="020B0506020202020204" pitchFamily="34" charset="0"/>
            </a:endParaRPr>
          </a:p>
          <a:p>
            <a:r>
              <a:rPr lang="en-GB" sz="1400" dirty="0">
                <a:latin typeface="Arial Nova Cond" panose="020B0506020202020204" pitchFamily="34" charset="0"/>
              </a:rPr>
              <a:t>Parking for OB vans will be on Alice Lane; </a:t>
            </a:r>
          </a:p>
          <a:p>
            <a:endParaRPr lang="en-GB" sz="1400" dirty="0">
              <a:latin typeface="Arial Nova Cond" panose="020B0506020202020204" pitchFamily="34" charset="0"/>
            </a:endParaRPr>
          </a:p>
          <a:p>
            <a:r>
              <a:rPr lang="en-GB" sz="1400" dirty="0">
                <a:latin typeface="Arial Nova Cond" panose="020B0506020202020204" pitchFamily="34" charset="0"/>
              </a:rPr>
              <a:t>Space will be allocated for satellites next to the Media Centre; </a:t>
            </a:r>
          </a:p>
          <a:p>
            <a:endParaRPr lang="en-GB" sz="1400" dirty="0">
              <a:latin typeface="Arial Nova Cond" panose="020B0506020202020204" pitchFamily="34" charset="0"/>
            </a:endParaRPr>
          </a:p>
          <a:p>
            <a:r>
              <a:rPr lang="en-GB" sz="1400" dirty="0">
                <a:latin typeface="Arial Nova Cond" panose="020B0506020202020204" pitchFamily="34" charset="0"/>
              </a:rPr>
              <a:t>All broadcasters will be expected to use pool feed provided by the Summit Host Broadcaster;</a:t>
            </a:r>
          </a:p>
          <a:p>
            <a:endParaRPr lang="en-GB" sz="1400" dirty="0">
              <a:latin typeface="Arial Nova Cond" panose="020B0506020202020204" pitchFamily="34" charset="0"/>
            </a:endParaRPr>
          </a:p>
          <a:p>
            <a:r>
              <a:rPr lang="en-GB" sz="1400" dirty="0">
                <a:latin typeface="Arial Nova Cond" panose="020B0506020202020204" pitchFamily="34" charset="0"/>
              </a:rPr>
              <a:t>The Host Broadcaster will provide live, clean feed to other broadcasters; </a:t>
            </a:r>
          </a:p>
          <a:p>
            <a:endParaRPr lang="en-GB" sz="1400" dirty="0">
              <a:latin typeface="Arial Nova Cond" panose="020B0506020202020204" pitchFamily="34" charset="0"/>
            </a:endParaRPr>
          </a:p>
          <a:p>
            <a:r>
              <a:rPr lang="en-GB" sz="1400" dirty="0">
                <a:latin typeface="Arial Nova Cond" panose="020B0506020202020204" pitchFamily="34" charset="0"/>
              </a:rPr>
              <a:t>TV and radio booths are available in the Media Centre;</a:t>
            </a:r>
          </a:p>
          <a:p>
            <a:endParaRPr lang="en-GB" sz="1400" dirty="0">
              <a:latin typeface="Arial Nova Cond" panose="020B0506020202020204" pitchFamily="34" charset="0"/>
            </a:endParaRPr>
          </a:p>
          <a:p>
            <a:r>
              <a:rPr lang="en-GB" sz="1400" dirty="0">
                <a:latin typeface="Arial Nova Cond" panose="020B0506020202020204" pitchFamily="34" charset="0"/>
              </a:rPr>
              <a:t>Booking requests for booths must be channelled to </a:t>
            </a:r>
            <a:r>
              <a:rPr lang="en-GB" sz="1400" dirty="0">
                <a:latin typeface="Arial Nova Cond" panose="020B0506020202020204" pitchFamily="34" charset="0"/>
                <a:hlinkClick r:id="rId2"/>
              </a:rPr>
              <a:t>MtshaliP@dirco.gov.za</a:t>
            </a:r>
            <a:r>
              <a:rPr lang="en-GB" sz="1400" dirty="0">
                <a:latin typeface="Arial Nova Cond" panose="020B0506020202020204" pitchFamily="34" charset="0"/>
              </a:rPr>
              <a:t>  </a:t>
            </a:r>
          </a:p>
          <a:p>
            <a:pPr marL="400050" indent="-400050">
              <a:buAutoNum type="romanLcParenBoth"/>
            </a:pPr>
            <a:endParaRPr lang="en-GB" sz="1400" dirty="0">
              <a:latin typeface="Arial Nova Cond" panose="020B0506020202020204" pitchFamily="34" charset="0"/>
            </a:endParaRPr>
          </a:p>
          <a:p>
            <a:pPr marL="0" indent="0">
              <a:buNone/>
            </a:pPr>
            <a:endParaRPr lang="en-GB" sz="1400" dirty="0">
              <a:latin typeface="Arial" panose="020B0604020202020204" pitchFamily="34" charset="0"/>
            </a:endParaRPr>
          </a:p>
          <a:p>
            <a:pPr marL="400050" indent="-400050">
              <a:buAutoNum type="romanLcParenBoth"/>
            </a:pPr>
            <a:endParaRPr lang="en-ZA" sz="1400" dirty="0"/>
          </a:p>
        </p:txBody>
      </p:sp>
      <p:sp>
        <p:nvSpPr>
          <p:cNvPr id="5" name="Slide Number Placeholder 4">
            <a:extLst>
              <a:ext uri="{FF2B5EF4-FFF2-40B4-BE49-F238E27FC236}">
                <a16:creationId xmlns:a16="http://schemas.microsoft.com/office/drawing/2014/main" id="{886A1E71-7867-40E8-8EB5-351524C45EFA}"/>
              </a:ext>
            </a:extLst>
          </p:cNvPr>
          <p:cNvSpPr>
            <a:spLocks noGrp="1"/>
          </p:cNvSpPr>
          <p:nvPr>
            <p:ph type="sldNum" sz="quarter" idx="10"/>
          </p:nvPr>
        </p:nvSpPr>
        <p:spPr/>
        <p:txBody>
          <a:bodyPr/>
          <a:lstStyle/>
          <a:p>
            <a:pPr>
              <a:defRPr/>
            </a:pPr>
            <a:fld id="{E922D934-2DE6-4B1B-B903-F253302D9EF5}" type="slidenum">
              <a:rPr lang="en-GB" altLang="en-US" smtClean="0"/>
              <a:pPr>
                <a:defRPr/>
              </a:pPr>
              <a:t>11</a:t>
            </a:fld>
            <a:endParaRPr lang="en-GB" altLang="en-US" dirty="0"/>
          </a:p>
        </p:txBody>
      </p:sp>
      <p:sp>
        <p:nvSpPr>
          <p:cNvPr id="6" name="Rectangle 2">
            <a:extLst>
              <a:ext uri="{FF2B5EF4-FFF2-40B4-BE49-F238E27FC236}">
                <a16:creationId xmlns:a16="http://schemas.microsoft.com/office/drawing/2014/main" id="{FAE9A5B6-CBE4-4F1D-8B3C-279A18D40FBC}"/>
              </a:ext>
            </a:extLst>
          </p:cNvPr>
          <p:cNvSpPr txBox="1">
            <a:spLocks noChangeArrowheads="1"/>
          </p:cNvSpPr>
          <p:nvPr/>
        </p:nvSpPr>
        <p:spPr>
          <a:xfrm>
            <a:off x="0" y="206552"/>
            <a:ext cx="9144000" cy="491540"/>
          </a:xfrm>
          <a:prstGeom prst="rect">
            <a:avLst/>
          </a:prstGeom>
          <a:solidFill>
            <a:srgbClr val="0087BF"/>
          </a:solidFill>
        </p:spPr>
        <p:txBody>
          <a:bodyPr vert="horz" lIns="68580" tIns="34290" rIns="68580" bIns="3429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a:solidFill>
                  <a:prstClr val="white"/>
                </a:solidFill>
                <a:latin typeface="Arial Nova Cond" panose="020B0506020202020204" pitchFamily="34" charset="0"/>
                <a:ea typeface="ＭＳ Ｐゴシック" charset="0"/>
                <a:cs typeface="ＭＳ Ｐゴシック" charset="0"/>
              </a:rPr>
              <a:t> MEDIA FACILITIES</a:t>
            </a:r>
            <a:endParaRPr lang="en-US" sz="2800" dirty="0">
              <a:solidFill>
                <a:prstClr val="white"/>
              </a:solidFill>
              <a:latin typeface="Arial Nova Cond" panose="020B0506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3818439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315BD-CD79-4F93-9663-2759E14688A2}"/>
              </a:ext>
            </a:extLst>
          </p:cNvPr>
          <p:cNvSpPr>
            <a:spLocks noGrp="1"/>
          </p:cNvSpPr>
          <p:nvPr>
            <p:ph type="title"/>
          </p:nvPr>
        </p:nvSpPr>
        <p:spPr>
          <a:xfrm>
            <a:off x="457200" y="274638"/>
            <a:ext cx="8229600" cy="423454"/>
          </a:xfrm>
        </p:spPr>
        <p:txBody>
          <a:bodyPr/>
          <a:lstStyle/>
          <a:p>
            <a:endParaRPr lang="en-ZA" dirty="0"/>
          </a:p>
        </p:txBody>
      </p:sp>
      <p:pic>
        <p:nvPicPr>
          <p:cNvPr id="7" name="Content Placeholder 6">
            <a:extLst>
              <a:ext uri="{FF2B5EF4-FFF2-40B4-BE49-F238E27FC236}">
                <a16:creationId xmlns:a16="http://schemas.microsoft.com/office/drawing/2014/main" id="{2AC15B48-99D1-40AC-81DF-949E73C65BCE}"/>
              </a:ext>
            </a:extLst>
          </p:cNvPr>
          <p:cNvPicPr>
            <a:picLocks noGrp="1" noChangeAspect="1"/>
          </p:cNvPicPr>
          <p:nvPr>
            <p:ph sz="half" idx="1"/>
          </p:nvPr>
        </p:nvPicPr>
        <p:blipFill>
          <a:blip r:embed="rId2"/>
          <a:stretch>
            <a:fillRect/>
          </a:stretch>
        </p:blipFill>
        <p:spPr>
          <a:xfrm>
            <a:off x="1" y="698092"/>
            <a:ext cx="4572000" cy="2569028"/>
          </a:xfrm>
        </p:spPr>
      </p:pic>
      <p:sp>
        <p:nvSpPr>
          <p:cNvPr id="5" name="Slide Number Placeholder 4">
            <a:extLst>
              <a:ext uri="{FF2B5EF4-FFF2-40B4-BE49-F238E27FC236}">
                <a16:creationId xmlns:a16="http://schemas.microsoft.com/office/drawing/2014/main" id="{886A1E71-7867-40E8-8EB5-351524C45EFA}"/>
              </a:ext>
            </a:extLst>
          </p:cNvPr>
          <p:cNvSpPr>
            <a:spLocks noGrp="1"/>
          </p:cNvSpPr>
          <p:nvPr>
            <p:ph type="sldNum" sz="quarter" idx="10"/>
          </p:nvPr>
        </p:nvSpPr>
        <p:spPr/>
        <p:txBody>
          <a:bodyPr/>
          <a:lstStyle/>
          <a:p>
            <a:pPr>
              <a:defRPr/>
            </a:pPr>
            <a:fld id="{E922D934-2DE6-4B1B-B903-F253302D9EF5}" type="slidenum">
              <a:rPr lang="en-GB" altLang="en-US" smtClean="0"/>
              <a:pPr>
                <a:defRPr/>
              </a:pPr>
              <a:t>12</a:t>
            </a:fld>
            <a:endParaRPr lang="en-GB" altLang="en-US" dirty="0"/>
          </a:p>
        </p:txBody>
      </p:sp>
      <p:sp>
        <p:nvSpPr>
          <p:cNvPr id="6" name="Rectangle 2">
            <a:extLst>
              <a:ext uri="{FF2B5EF4-FFF2-40B4-BE49-F238E27FC236}">
                <a16:creationId xmlns:a16="http://schemas.microsoft.com/office/drawing/2014/main" id="{FAE9A5B6-CBE4-4F1D-8B3C-279A18D40FBC}"/>
              </a:ext>
            </a:extLst>
          </p:cNvPr>
          <p:cNvSpPr txBox="1">
            <a:spLocks noChangeArrowheads="1"/>
          </p:cNvSpPr>
          <p:nvPr/>
        </p:nvSpPr>
        <p:spPr>
          <a:xfrm>
            <a:off x="0" y="206552"/>
            <a:ext cx="9144000" cy="491540"/>
          </a:xfrm>
          <a:prstGeom prst="rect">
            <a:avLst/>
          </a:prstGeom>
          <a:solidFill>
            <a:srgbClr val="0087BF"/>
          </a:solidFill>
        </p:spPr>
        <p:txBody>
          <a:bodyPr vert="horz" lIns="68580" tIns="34290" rIns="68580" bIns="3429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a:solidFill>
                  <a:prstClr val="white"/>
                </a:solidFill>
                <a:latin typeface="Arial Nova Cond" panose="020B0506020202020204" pitchFamily="34" charset="0"/>
                <a:ea typeface="ＭＳ Ｐゴシック" charset="0"/>
                <a:cs typeface="ＭＳ Ｐゴシック" charset="0"/>
              </a:rPr>
              <a:t>MEDIA CENTRE</a:t>
            </a:r>
            <a:endParaRPr lang="en-US" sz="2800" dirty="0">
              <a:solidFill>
                <a:prstClr val="white"/>
              </a:solidFill>
              <a:latin typeface="Arial Nova Cond" panose="020B0506020202020204" pitchFamily="34" charset="0"/>
              <a:ea typeface="ＭＳ Ｐゴシック" charset="0"/>
              <a:cs typeface="ＭＳ Ｐゴシック" charset="0"/>
            </a:endParaRPr>
          </a:p>
        </p:txBody>
      </p:sp>
      <p:pic>
        <p:nvPicPr>
          <p:cNvPr id="9" name="Picture 8">
            <a:extLst>
              <a:ext uri="{FF2B5EF4-FFF2-40B4-BE49-F238E27FC236}">
                <a16:creationId xmlns:a16="http://schemas.microsoft.com/office/drawing/2014/main" id="{695E25C8-1B26-4658-91BB-FA5E41F5996D}"/>
              </a:ext>
            </a:extLst>
          </p:cNvPr>
          <p:cNvPicPr>
            <a:picLocks noChangeAspect="1"/>
          </p:cNvPicPr>
          <p:nvPr/>
        </p:nvPicPr>
        <p:blipFill>
          <a:blip r:embed="rId3"/>
          <a:stretch>
            <a:fillRect/>
          </a:stretch>
        </p:blipFill>
        <p:spPr>
          <a:xfrm>
            <a:off x="4662788" y="2725444"/>
            <a:ext cx="4481210" cy="2980583"/>
          </a:xfrm>
          <a:prstGeom prst="rect">
            <a:avLst/>
          </a:prstGeom>
        </p:spPr>
      </p:pic>
      <p:pic>
        <p:nvPicPr>
          <p:cNvPr id="11" name="Picture 10">
            <a:extLst>
              <a:ext uri="{FF2B5EF4-FFF2-40B4-BE49-F238E27FC236}">
                <a16:creationId xmlns:a16="http://schemas.microsoft.com/office/drawing/2014/main" id="{ABEA34FD-D87D-4F29-BDD5-6FBEEDBC770D}"/>
              </a:ext>
            </a:extLst>
          </p:cNvPr>
          <p:cNvPicPr>
            <a:picLocks noChangeAspect="1"/>
          </p:cNvPicPr>
          <p:nvPr/>
        </p:nvPicPr>
        <p:blipFill>
          <a:blip r:embed="rId4"/>
          <a:stretch>
            <a:fillRect/>
          </a:stretch>
        </p:blipFill>
        <p:spPr>
          <a:xfrm>
            <a:off x="5258705" y="863832"/>
            <a:ext cx="3095181" cy="1694980"/>
          </a:xfrm>
          <a:prstGeom prst="rect">
            <a:avLst/>
          </a:prstGeom>
        </p:spPr>
      </p:pic>
      <p:pic>
        <p:nvPicPr>
          <p:cNvPr id="13" name="Picture 12">
            <a:extLst>
              <a:ext uri="{FF2B5EF4-FFF2-40B4-BE49-F238E27FC236}">
                <a16:creationId xmlns:a16="http://schemas.microsoft.com/office/drawing/2014/main" id="{D6DCCD32-3F7F-4116-B592-D2BE1229CAE9}"/>
              </a:ext>
            </a:extLst>
          </p:cNvPr>
          <p:cNvPicPr>
            <a:picLocks noChangeAspect="1"/>
          </p:cNvPicPr>
          <p:nvPr/>
        </p:nvPicPr>
        <p:blipFill>
          <a:blip r:embed="rId5"/>
          <a:stretch>
            <a:fillRect/>
          </a:stretch>
        </p:blipFill>
        <p:spPr>
          <a:xfrm>
            <a:off x="364464" y="3690574"/>
            <a:ext cx="3843074" cy="1642950"/>
          </a:xfrm>
          <a:prstGeom prst="rect">
            <a:avLst/>
          </a:prstGeom>
        </p:spPr>
      </p:pic>
    </p:spTree>
    <p:extLst>
      <p:ext uri="{BB962C8B-B14F-4D97-AF65-F5344CB8AC3E}">
        <p14:creationId xmlns:p14="http://schemas.microsoft.com/office/powerpoint/2010/main" val="11943314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315BD-CD79-4F93-9663-2759E14688A2}"/>
              </a:ext>
            </a:extLst>
          </p:cNvPr>
          <p:cNvSpPr>
            <a:spLocks noGrp="1"/>
          </p:cNvSpPr>
          <p:nvPr>
            <p:ph type="title"/>
          </p:nvPr>
        </p:nvSpPr>
        <p:spPr>
          <a:xfrm>
            <a:off x="457200" y="274638"/>
            <a:ext cx="8229600" cy="423454"/>
          </a:xfrm>
        </p:spPr>
        <p:txBody>
          <a:bodyPr/>
          <a:lstStyle/>
          <a:p>
            <a:endParaRPr lang="en-ZA" dirty="0"/>
          </a:p>
        </p:txBody>
      </p:sp>
      <p:sp>
        <p:nvSpPr>
          <p:cNvPr id="5" name="Slide Number Placeholder 4">
            <a:extLst>
              <a:ext uri="{FF2B5EF4-FFF2-40B4-BE49-F238E27FC236}">
                <a16:creationId xmlns:a16="http://schemas.microsoft.com/office/drawing/2014/main" id="{886A1E71-7867-40E8-8EB5-351524C45EF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22D934-2DE6-4B1B-B903-F253302D9EF5}" type="slidenum">
              <a:rPr kumimoji="0" lang="en-GB" altLang="en-US" sz="1000" b="0" i="0" u="none" strike="noStrike" kern="1200" cap="none" spc="0" normalizeH="0" baseline="0" noProof="0" smtClean="0">
                <a:ln>
                  <a:noFill/>
                </a:ln>
                <a:solidFill>
                  <a:prstClr val="black"/>
                </a:solidFill>
                <a:effectLst/>
                <a:uLnTx/>
                <a:uFillTx/>
                <a:latin typeface="Arial"/>
                <a:ea typeface="MS PGothic" panose="020B0600070205080204" pitchFamily="34" charset="-128"/>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altLang="en-US" sz="1000" b="0" i="0" u="none" strike="noStrike" kern="1200" cap="none" spc="0" normalizeH="0" baseline="0" noProof="0" dirty="0">
              <a:ln>
                <a:noFill/>
              </a:ln>
              <a:solidFill>
                <a:prstClr val="black"/>
              </a:solidFill>
              <a:effectLst/>
              <a:uLnTx/>
              <a:uFillTx/>
              <a:latin typeface="Arial"/>
              <a:ea typeface="MS PGothic" panose="020B0600070205080204" pitchFamily="34" charset="-128"/>
              <a:cs typeface="Arial" panose="020B0604020202020204" pitchFamily="34" charset="0"/>
            </a:endParaRPr>
          </a:p>
        </p:txBody>
      </p:sp>
      <p:sp>
        <p:nvSpPr>
          <p:cNvPr id="6" name="Rectangle 2">
            <a:extLst>
              <a:ext uri="{FF2B5EF4-FFF2-40B4-BE49-F238E27FC236}">
                <a16:creationId xmlns:a16="http://schemas.microsoft.com/office/drawing/2014/main" id="{FAE9A5B6-CBE4-4F1D-8B3C-279A18D40FBC}"/>
              </a:ext>
            </a:extLst>
          </p:cNvPr>
          <p:cNvSpPr txBox="1">
            <a:spLocks noChangeArrowheads="1"/>
          </p:cNvSpPr>
          <p:nvPr/>
        </p:nvSpPr>
        <p:spPr>
          <a:xfrm>
            <a:off x="0" y="206552"/>
            <a:ext cx="9144000" cy="491540"/>
          </a:xfrm>
          <a:prstGeom prst="rect">
            <a:avLst/>
          </a:prstGeom>
          <a:solidFill>
            <a:srgbClr val="0087BF"/>
          </a:solidFill>
        </p:spPr>
        <p:txBody>
          <a:bodyPr vert="horz" lIns="68580" tIns="34290" rIns="68580" bIns="3429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Nova Cond" panose="020B0506020202020204" pitchFamily="34" charset="0"/>
                <a:ea typeface="ＭＳ Ｐゴシック" charset="0"/>
                <a:cs typeface="ＭＳ Ｐゴシック" charset="0"/>
              </a:rPr>
              <a:t>MEDIA CENTRE (Level -2)</a:t>
            </a:r>
            <a:endParaRPr kumimoji="0" lang="en-US" sz="2800" b="0" i="0" u="none" strike="noStrike" kern="1200" cap="none" spc="0" normalizeH="0" baseline="0" noProof="0" dirty="0">
              <a:ln>
                <a:noFill/>
              </a:ln>
              <a:solidFill>
                <a:prstClr val="white"/>
              </a:solidFill>
              <a:effectLst/>
              <a:uLnTx/>
              <a:uFillTx/>
              <a:latin typeface="Arial Nova Cond" panose="020B0506020202020204" pitchFamily="34" charset="0"/>
              <a:ea typeface="ＭＳ Ｐゴシック" charset="0"/>
              <a:cs typeface="ＭＳ Ｐゴシック" charset="0"/>
            </a:endParaRPr>
          </a:p>
        </p:txBody>
      </p:sp>
      <p:graphicFrame>
        <p:nvGraphicFramePr>
          <p:cNvPr id="8" name="Object 7">
            <a:extLst>
              <a:ext uri="{FF2B5EF4-FFF2-40B4-BE49-F238E27FC236}">
                <a16:creationId xmlns:a16="http://schemas.microsoft.com/office/drawing/2014/main" id="{3079C1AE-4FD3-49C3-BB89-1949596E0F5E}"/>
              </a:ext>
            </a:extLst>
          </p:cNvPr>
          <p:cNvGraphicFramePr>
            <a:graphicFrameLocks noChangeAspect="1"/>
          </p:cNvGraphicFramePr>
          <p:nvPr>
            <p:extLst>
              <p:ext uri="{D42A27DB-BD31-4B8C-83A1-F6EECF244321}">
                <p14:modId xmlns:p14="http://schemas.microsoft.com/office/powerpoint/2010/main" val="3293820314"/>
              </p:ext>
            </p:extLst>
          </p:nvPr>
        </p:nvGraphicFramePr>
        <p:xfrm>
          <a:off x="986961" y="698092"/>
          <a:ext cx="7170077" cy="5064955"/>
        </p:xfrm>
        <a:graphic>
          <a:graphicData uri="http://schemas.openxmlformats.org/presentationml/2006/ole">
            <mc:AlternateContent xmlns:mc="http://schemas.openxmlformats.org/markup-compatibility/2006">
              <mc:Choice xmlns:v="urn:schemas-microsoft-com:vml" Requires="v">
                <p:oleObj name="Acrobat Document" r:id="rId2" imgW="18158283" imgH="12824105" progId="Acrobat.Document.DC">
                  <p:embed/>
                </p:oleObj>
              </mc:Choice>
              <mc:Fallback>
                <p:oleObj name="Acrobat Document" r:id="rId2" imgW="18158283" imgH="12824105" progId="Acrobat.Document.DC">
                  <p:embed/>
                  <p:pic>
                    <p:nvPicPr>
                      <p:cNvPr id="8" name="Object 7">
                        <a:extLst>
                          <a:ext uri="{FF2B5EF4-FFF2-40B4-BE49-F238E27FC236}">
                            <a16:creationId xmlns:a16="http://schemas.microsoft.com/office/drawing/2014/main" id="{3079C1AE-4FD3-49C3-BB89-1949596E0F5E}"/>
                          </a:ext>
                        </a:extLst>
                      </p:cNvPr>
                      <p:cNvPicPr/>
                      <p:nvPr/>
                    </p:nvPicPr>
                    <p:blipFill>
                      <a:blip r:embed="rId3"/>
                      <a:stretch>
                        <a:fillRect/>
                      </a:stretch>
                    </p:blipFill>
                    <p:spPr>
                      <a:xfrm>
                        <a:off x="986961" y="698092"/>
                        <a:ext cx="7170077" cy="5064955"/>
                      </a:xfrm>
                      <a:prstGeom prst="rect">
                        <a:avLst/>
                      </a:prstGeom>
                    </p:spPr>
                  </p:pic>
                </p:oleObj>
              </mc:Fallback>
            </mc:AlternateContent>
          </a:graphicData>
        </a:graphic>
      </p:graphicFrame>
    </p:spTree>
    <p:extLst>
      <p:ext uri="{BB962C8B-B14F-4D97-AF65-F5344CB8AC3E}">
        <p14:creationId xmlns:p14="http://schemas.microsoft.com/office/powerpoint/2010/main" val="962802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631C7D50-28D1-45D6-A571-331D8EE2DF5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72357" y="274638"/>
            <a:ext cx="7599285" cy="5066190"/>
          </a:xfrm>
        </p:spPr>
      </p:pic>
      <p:sp>
        <p:nvSpPr>
          <p:cNvPr id="5" name="Slide Number Placeholder 4">
            <a:extLst>
              <a:ext uri="{FF2B5EF4-FFF2-40B4-BE49-F238E27FC236}">
                <a16:creationId xmlns:a16="http://schemas.microsoft.com/office/drawing/2014/main" id="{DFF9CC1F-9AEF-4192-A429-618703A250D3}"/>
              </a:ext>
            </a:extLst>
          </p:cNvPr>
          <p:cNvSpPr>
            <a:spLocks noGrp="1"/>
          </p:cNvSpPr>
          <p:nvPr>
            <p:ph type="sldNum" sz="quarter" idx="10"/>
          </p:nvPr>
        </p:nvSpPr>
        <p:spPr/>
        <p:txBody>
          <a:bodyPr/>
          <a:lstStyle/>
          <a:p>
            <a:pPr>
              <a:defRPr/>
            </a:pPr>
            <a:fld id="{E922D934-2DE6-4B1B-B903-F253302D9EF5}" type="slidenum">
              <a:rPr lang="en-GB" altLang="en-US" smtClean="0"/>
              <a:pPr>
                <a:defRPr/>
              </a:pPr>
              <a:t>14</a:t>
            </a:fld>
            <a:endParaRPr lang="en-GB" altLang="en-US"/>
          </a:p>
        </p:txBody>
      </p:sp>
    </p:spTree>
    <p:extLst>
      <p:ext uri="{BB962C8B-B14F-4D97-AF65-F5344CB8AC3E}">
        <p14:creationId xmlns:p14="http://schemas.microsoft.com/office/powerpoint/2010/main" val="9258662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315BD-CD79-4F93-9663-2759E14688A2}"/>
              </a:ext>
            </a:extLst>
          </p:cNvPr>
          <p:cNvSpPr>
            <a:spLocks noGrp="1"/>
          </p:cNvSpPr>
          <p:nvPr>
            <p:ph type="title"/>
          </p:nvPr>
        </p:nvSpPr>
        <p:spPr>
          <a:xfrm>
            <a:off x="457200" y="274638"/>
            <a:ext cx="8229600" cy="423454"/>
          </a:xfrm>
        </p:spPr>
        <p:txBody>
          <a:bodyPr/>
          <a:lstStyle/>
          <a:p>
            <a:endParaRPr lang="en-ZA" dirty="0"/>
          </a:p>
        </p:txBody>
      </p:sp>
      <p:sp>
        <p:nvSpPr>
          <p:cNvPr id="3" name="Content Placeholder 2">
            <a:extLst>
              <a:ext uri="{FF2B5EF4-FFF2-40B4-BE49-F238E27FC236}">
                <a16:creationId xmlns:a16="http://schemas.microsoft.com/office/drawing/2014/main" id="{E83E24DD-B440-4761-9AB5-C22DD17477A0}"/>
              </a:ext>
            </a:extLst>
          </p:cNvPr>
          <p:cNvSpPr>
            <a:spLocks noGrp="1"/>
          </p:cNvSpPr>
          <p:nvPr>
            <p:ph sz="half" idx="1"/>
          </p:nvPr>
        </p:nvSpPr>
        <p:spPr>
          <a:xfrm>
            <a:off x="226503" y="766178"/>
            <a:ext cx="8724549" cy="4968797"/>
          </a:xfrm>
        </p:spPr>
        <p:txBody>
          <a:bodyPr/>
          <a:lstStyle/>
          <a:p>
            <a:r>
              <a:rPr lang="en-GB" sz="1700" dirty="0">
                <a:latin typeface="Arial Nova Cond" panose="020B0506020202020204" pitchFamily="34" charset="0"/>
              </a:rPr>
              <a:t>Broadcasters may bring own pull-up banners</a:t>
            </a:r>
          </a:p>
          <a:p>
            <a:endParaRPr lang="en-GB" sz="1700" dirty="0">
              <a:effectLst/>
              <a:latin typeface="Arial Nova Cond" panose="020B0506020202020204" pitchFamily="34" charset="0"/>
              <a:ea typeface="Times New Roman" panose="02020603050405020304" pitchFamily="18" charset="0"/>
            </a:endParaRPr>
          </a:p>
          <a:p>
            <a:r>
              <a:rPr lang="en-GB" sz="1700" dirty="0">
                <a:latin typeface="Arial Nova Cond" panose="020B0506020202020204" pitchFamily="34" charset="0"/>
                <a:ea typeface="Times New Roman" panose="02020603050405020304" pitchFamily="18" charset="0"/>
              </a:rPr>
              <a:t>The Media Centre will be for the exclusive use of the media </a:t>
            </a:r>
          </a:p>
          <a:p>
            <a:endParaRPr lang="en-GB" sz="1700" dirty="0">
              <a:latin typeface="Arial Nova Cond" panose="020B0506020202020204" pitchFamily="34" charset="0"/>
              <a:ea typeface="Times New Roman" panose="02020603050405020304" pitchFamily="18" charset="0"/>
            </a:endParaRPr>
          </a:p>
          <a:p>
            <a:r>
              <a:rPr lang="en-GB" sz="1700" dirty="0">
                <a:latin typeface="Arial Nova Cond" panose="020B0506020202020204" pitchFamily="34" charset="0"/>
                <a:ea typeface="Times New Roman" panose="02020603050405020304" pitchFamily="18" charset="0"/>
              </a:rPr>
              <a:t>Ministers, Sherpas and other senior officials will use the Media Briefing Room in the Media Centre </a:t>
            </a:r>
          </a:p>
          <a:p>
            <a:endParaRPr lang="en-GB" sz="1700" dirty="0">
              <a:latin typeface="Arial Nova Cond" panose="020B0506020202020204" pitchFamily="34" charset="0"/>
              <a:ea typeface="Times New Roman" panose="02020603050405020304" pitchFamily="18" charset="0"/>
            </a:endParaRPr>
          </a:p>
          <a:p>
            <a:r>
              <a:rPr lang="en-GB" sz="1700" dirty="0">
                <a:latin typeface="Arial Nova Cond" panose="020B0506020202020204" pitchFamily="34" charset="0"/>
                <a:ea typeface="Times New Roman" panose="02020603050405020304" pitchFamily="18" charset="0"/>
              </a:rPr>
              <a:t>Media may set up from Saturday, 19 August 2023</a:t>
            </a:r>
          </a:p>
          <a:p>
            <a:endParaRPr lang="en-GB" sz="1700" dirty="0">
              <a:latin typeface="Arial Nova Cond" panose="020B0506020202020204" pitchFamily="34" charset="0"/>
              <a:ea typeface="Times New Roman" panose="02020603050405020304" pitchFamily="18" charset="0"/>
            </a:endParaRPr>
          </a:p>
          <a:p>
            <a:r>
              <a:rPr lang="en-GB" sz="1700" dirty="0">
                <a:latin typeface="Arial Nova Cond" panose="020B0506020202020204" pitchFamily="34" charset="0"/>
                <a:ea typeface="Times New Roman" panose="02020603050405020304" pitchFamily="18" charset="0"/>
              </a:rPr>
              <a:t>The booths in the media centre will be lockable</a:t>
            </a:r>
          </a:p>
          <a:p>
            <a:pPr marL="0" indent="0">
              <a:buNone/>
            </a:pPr>
            <a:endParaRPr lang="en-GB" sz="1700" dirty="0">
              <a:latin typeface="Arial Nova Cond" panose="020B0506020202020204" pitchFamily="34" charset="0"/>
              <a:ea typeface="Times New Roman" panose="02020603050405020304" pitchFamily="18" charset="0"/>
            </a:endParaRPr>
          </a:p>
          <a:p>
            <a:r>
              <a:rPr lang="en-GB" sz="1700" dirty="0">
                <a:latin typeface="Arial Nova Cond" panose="020B0506020202020204" pitchFamily="34" charset="0"/>
                <a:ea typeface="Times New Roman" panose="02020603050405020304" pitchFamily="18" charset="0"/>
              </a:rPr>
              <a:t>There will be a security sweep on Monday, 21 August. The venue will not be accessible to the media on that day</a:t>
            </a:r>
          </a:p>
          <a:p>
            <a:endParaRPr lang="en-GB" sz="1700" dirty="0">
              <a:latin typeface="Arial Nova Cond" panose="020B0506020202020204" pitchFamily="34" charset="0"/>
              <a:ea typeface="Times New Roman" panose="02020603050405020304" pitchFamily="18" charset="0"/>
            </a:endParaRPr>
          </a:p>
          <a:p>
            <a:r>
              <a:rPr lang="en-GB" sz="1700" dirty="0">
                <a:latin typeface="Arial Nova Cond" panose="020B0506020202020204" pitchFamily="34" charset="0"/>
                <a:ea typeface="Times New Roman" panose="02020603050405020304" pitchFamily="18" charset="0"/>
              </a:rPr>
              <a:t>A separate media briefing room will be available for use by Heads of State. The room is     shown in the next slide </a:t>
            </a:r>
          </a:p>
          <a:p>
            <a:pPr marL="0" indent="0">
              <a:buNone/>
            </a:pPr>
            <a:endParaRPr lang="en-GB" sz="1600" dirty="0">
              <a:latin typeface="Arial" panose="020B0604020202020204" pitchFamily="34" charset="0"/>
              <a:ea typeface="Times New Roman" panose="02020603050405020304" pitchFamily="18" charset="0"/>
            </a:endParaRPr>
          </a:p>
          <a:p>
            <a:pPr marL="0" indent="0">
              <a:buNone/>
            </a:pPr>
            <a:endParaRPr lang="en-GB" sz="1600" dirty="0">
              <a:latin typeface="Arial" panose="020B0604020202020204" pitchFamily="34" charset="0"/>
              <a:ea typeface="Times New Roman" panose="02020603050405020304" pitchFamily="18" charset="0"/>
            </a:endParaRPr>
          </a:p>
        </p:txBody>
      </p:sp>
      <p:sp>
        <p:nvSpPr>
          <p:cNvPr id="5" name="Slide Number Placeholder 4">
            <a:extLst>
              <a:ext uri="{FF2B5EF4-FFF2-40B4-BE49-F238E27FC236}">
                <a16:creationId xmlns:a16="http://schemas.microsoft.com/office/drawing/2014/main" id="{886A1E71-7867-40E8-8EB5-351524C45EFA}"/>
              </a:ext>
            </a:extLst>
          </p:cNvPr>
          <p:cNvSpPr>
            <a:spLocks noGrp="1"/>
          </p:cNvSpPr>
          <p:nvPr>
            <p:ph type="sldNum" sz="quarter" idx="10"/>
          </p:nvPr>
        </p:nvSpPr>
        <p:spPr/>
        <p:txBody>
          <a:bodyPr/>
          <a:lstStyle/>
          <a:p>
            <a:pPr>
              <a:defRPr/>
            </a:pPr>
            <a:fld id="{E922D934-2DE6-4B1B-B903-F253302D9EF5}" type="slidenum">
              <a:rPr lang="en-GB" altLang="en-US" smtClean="0"/>
              <a:pPr>
                <a:defRPr/>
              </a:pPr>
              <a:t>15</a:t>
            </a:fld>
            <a:endParaRPr lang="en-GB" altLang="en-US" dirty="0"/>
          </a:p>
        </p:txBody>
      </p:sp>
      <p:sp>
        <p:nvSpPr>
          <p:cNvPr id="6" name="Rectangle 2">
            <a:extLst>
              <a:ext uri="{FF2B5EF4-FFF2-40B4-BE49-F238E27FC236}">
                <a16:creationId xmlns:a16="http://schemas.microsoft.com/office/drawing/2014/main" id="{FAE9A5B6-CBE4-4F1D-8B3C-279A18D40FBC}"/>
              </a:ext>
            </a:extLst>
          </p:cNvPr>
          <p:cNvSpPr txBox="1">
            <a:spLocks noChangeArrowheads="1"/>
          </p:cNvSpPr>
          <p:nvPr/>
        </p:nvSpPr>
        <p:spPr>
          <a:xfrm>
            <a:off x="0" y="206552"/>
            <a:ext cx="9144000" cy="491540"/>
          </a:xfrm>
          <a:prstGeom prst="rect">
            <a:avLst/>
          </a:prstGeom>
          <a:solidFill>
            <a:srgbClr val="0087BF"/>
          </a:solidFill>
        </p:spPr>
        <p:txBody>
          <a:bodyPr vert="horz" lIns="68580" tIns="34290" rIns="68580" bIns="3429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a:solidFill>
                  <a:prstClr val="white"/>
                </a:solidFill>
                <a:latin typeface="Arial Nova Cond" panose="020B0506020202020204" pitchFamily="34" charset="0"/>
                <a:ea typeface="ＭＳ Ｐゴシック" charset="0"/>
                <a:cs typeface="ＭＳ Ｐゴシック" charset="0"/>
              </a:rPr>
              <a:t>OPERATIONAL INFO</a:t>
            </a:r>
            <a:endParaRPr lang="en-US" sz="2800" dirty="0">
              <a:solidFill>
                <a:prstClr val="white"/>
              </a:solidFill>
              <a:latin typeface="Arial Nova Cond" panose="020B0506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2440350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315BD-CD79-4F93-9663-2759E14688A2}"/>
              </a:ext>
            </a:extLst>
          </p:cNvPr>
          <p:cNvSpPr>
            <a:spLocks noGrp="1"/>
          </p:cNvSpPr>
          <p:nvPr>
            <p:ph type="title"/>
          </p:nvPr>
        </p:nvSpPr>
        <p:spPr>
          <a:xfrm>
            <a:off x="457200" y="274638"/>
            <a:ext cx="8229600" cy="423454"/>
          </a:xfrm>
        </p:spPr>
        <p:txBody>
          <a:bodyPr/>
          <a:lstStyle/>
          <a:p>
            <a:endParaRPr lang="en-ZA" dirty="0"/>
          </a:p>
        </p:txBody>
      </p:sp>
      <p:sp>
        <p:nvSpPr>
          <p:cNvPr id="5" name="Slide Number Placeholder 4">
            <a:extLst>
              <a:ext uri="{FF2B5EF4-FFF2-40B4-BE49-F238E27FC236}">
                <a16:creationId xmlns:a16="http://schemas.microsoft.com/office/drawing/2014/main" id="{886A1E71-7867-40E8-8EB5-351524C45EF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22D934-2DE6-4B1B-B903-F253302D9EF5}" type="slidenum">
              <a:rPr kumimoji="0" lang="en-GB" altLang="en-US" sz="1000" b="0" i="0" u="none" strike="noStrike" kern="1200" cap="none" spc="0" normalizeH="0" baseline="0" noProof="0" smtClean="0">
                <a:ln>
                  <a:noFill/>
                </a:ln>
                <a:solidFill>
                  <a:prstClr val="black"/>
                </a:solidFill>
                <a:effectLst/>
                <a:uLnTx/>
                <a:uFillTx/>
                <a:latin typeface="Arial"/>
                <a:ea typeface="MS PGothic" panose="020B0600070205080204" pitchFamily="34" charset="-128"/>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altLang="en-US" sz="1000" b="0" i="0" u="none" strike="noStrike" kern="1200" cap="none" spc="0" normalizeH="0" baseline="0" noProof="0" dirty="0">
              <a:ln>
                <a:noFill/>
              </a:ln>
              <a:solidFill>
                <a:prstClr val="black"/>
              </a:solidFill>
              <a:effectLst/>
              <a:uLnTx/>
              <a:uFillTx/>
              <a:latin typeface="Arial"/>
              <a:ea typeface="MS PGothic" panose="020B0600070205080204" pitchFamily="34" charset="-128"/>
              <a:cs typeface="Arial" panose="020B0604020202020204" pitchFamily="34" charset="0"/>
            </a:endParaRPr>
          </a:p>
        </p:txBody>
      </p:sp>
      <p:sp>
        <p:nvSpPr>
          <p:cNvPr id="6" name="Rectangle 2">
            <a:extLst>
              <a:ext uri="{FF2B5EF4-FFF2-40B4-BE49-F238E27FC236}">
                <a16:creationId xmlns:a16="http://schemas.microsoft.com/office/drawing/2014/main" id="{FAE9A5B6-CBE4-4F1D-8B3C-279A18D40FBC}"/>
              </a:ext>
            </a:extLst>
          </p:cNvPr>
          <p:cNvSpPr txBox="1">
            <a:spLocks noChangeArrowheads="1"/>
          </p:cNvSpPr>
          <p:nvPr/>
        </p:nvSpPr>
        <p:spPr>
          <a:xfrm>
            <a:off x="0" y="206552"/>
            <a:ext cx="9144000" cy="491540"/>
          </a:xfrm>
          <a:prstGeom prst="rect">
            <a:avLst/>
          </a:prstGeom>
          <a:solidFill>
            <a:srgbClr val="0087BF"/>
          </a:solidFill>
        </p:spPr>
        <p:txBody>
          <a:bodyPr vert="horz" lIns="68580" tIns="34290" rIns="68580" bIns="3429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Nova Cond" panose="020B0506020202020204" pitchFamily="34" charset="0"/>
                <a:ea typeface="ＭＳ Ｐゴシック" charset="0"/>
                <a:cs typeface="ＭＳ Ｐゴシック" charset="0"/>
              </a:rPr>
              <a:t>MEDIA BRIEFING ROOM</a:t>
            </a:r>
            <a:endParaRPr kumimoji="0" lang="en-US" sz="2800" b="0" i="0" u="none" strike="noStrike" kern="1200" cap="none" spc="0" normalizeH="0" baseline="0" noProof="0" dirty="0">
              <a:ln>
                <a:noFill/>
              </a:ln>
              <a:solidFill>
                <a:prstClr val="white"/>
              </a:solidFill>
              <a:effectLst/>
              <a:uLnTx/>
              <a:uFillTx/>
              <a:latin typeface="Arial Nova Cond" panose="020B0506020202020204" pitchFamily="34" charset="0"/>
              <a:ea typeface="ＭＳ Ｐゴシック" charset="0"/>
              <a:cs typeface="ＭＳ Ｐゴシック" charset="0"/>
            </a:endParaRPr>
          </a:p>
        </p:txBody>
      </p:sp>
      <p:graphicFrame>
        <p:nvGraphicFramePr>
          <p:cNvPr id="7" name="Object 6">
            <a:extLst>
              <a:ext uri="{FF2B5EF4-FFF2-40B4-BE49-F238E27FC236}">
                <a16:creationId xmlns:a16="http://schemas.microsoft.com/office/drawing/2014/main" id="{78825AA3-8D43-4727-AF62-F0F3F829692A}"/>
              </a:ext>
            </a:extLst>
          </p:cNvPr>
          <p:cNvGraphicFramePr>
            <a:graphicFrameLocks noChangeAspect="1"/>
          </p:cNvGraphicFramePr>
          <p:nvPr>
            <p:extLst>
              <p:ext uri="{D42A27DB-BD31-4B8C-83A1-F6EECF244321}">
                <p14:modId xmlns:p14="http://schemas.microsoft.com/office/powerpoint/2010/main" val="1522556916"/>
              </p:ext>
            </p:extLst>
          </p:nvPr>
        </p:nvGraphicFramePr>
        <p:xfrm>
          <a:off x="788566" y="717135"/>
          <a:ext cx="6979640" cy="4930431"/>
        </p:xfrm>
        <a:graphic>
          <a:graphicData uri="http://schemas.openxmlformats.org/presentationml/2006/ole">
            <mc:AlternateContent xmlns:mc="http://schemas.openxmlformats.org/markup-compatibility/2006">
              <mc:Choice xmlns:v="urn:schemas-microsoft-com:vml" Requires="v">
                <p:oleObj name="Acrobat Document" r:id="rId2" imgW="18158283" imgH="12824105" progId="Acrobat.Document.DC">
                  <p:embed/>
                </p:oleObj>
              </mc:Choice>
              <mc:Fallback>
                <p:oleObj name="Acrobat Document" r:id="rId2" imgW="18158283" imgH="12824105" progId="Acrobat.Document.DC">
                  <p:embed/>
                  <p:pic>
                    <p:nvPicPr>
                      <p:cNvPr id="7" name="Object 6">
                        <a:extLst>
                          <a:ext uri="{FF2B5EF4-FFF2-40B4-BE49-F238E27FC236}">
                            <a16:creationId xmlns:a16="http://schemas.microsoft.com/office/drawing/2014/main" id="{78825AA3-8D43-4727-AF62-F0F3F829692A}"/>
                          </a:ext>
                        </a:extLst>
                      </p:cNvPr>
                      <p:cNvPicPr/>
                      <p:nvPr/>
                    </p:nvPicPr>
                    <p:blipFill>
                      <a:blip r:embed="rId3"/>
                      <a:stretch>
                        <a:fillRect/>
                      </a:stretch>
                    </p:blipFill>
                    <p:spPr>
                      <a:xfrm>
                        <a:off x="788566" y="717135"/>
                        <a:ext cx="6979640" cy="4930431"/>
                      </a:xfrm>
                      <a:prstGeom prst="rect">
                        <a:avLst/>
                      </a:prstGeom>
                    </p:spPr>
                  </p:pic>
                </p:oleObj>
              </mc:Fallback>
            </mc:AlternateContent>
          </a:graphicData>
        </a:graphic>
      </p:graphicFrame>
    </p:spTree>
    <p:extLst>
      <p:ext uri="{BB962C8B-B14F-4D97-AF65-F5344CB8AC3E}">
        <p14:creationId xmlns:p14="http://schemas.microsoft.com/office/powerpoint/2010/main" val="15541659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7D55D70-A229-42F3-BDB1-C3579E6FCEF9}"/>
              </a:ext>
            </a:extLst>
          </p:cNvPr>
          <p:cNvSpPr>
            <a:spLocks noGrp="1"/>
          </p:cNvSpPr>
          <p:nvPr>
            <p:ph type="sldNum" sz="quarter" idx="10"/>
          </p:nvPr>
        </p:nvSpPr>
        <p:spPr/>
        <p:txBody>
          <a:bodyPr/>
          <a:lstStyle/>
          <a:p>
            <a:pPr>
              <a:defRPr/>
            </a:pPr>
            <a:fld id="{E922D934-2DE6-4B1B-B903-F253302D9EF5}" type="slidenum">
              <a:rPr lang="en-GB" altLang="en-US" smtClean="0"/>
              <a:pPr>
                <a:defRPr/>
              </a:pPr>
              <a:t>17</a:t>
            </a:fld>
            <a:endParaRPr lang="en-GB" altLang="en-US"/>
          </a:p>
        </p:txBody>
      </p:sp>
      <p:pic>
        <p:nvPicPr>
          <p:cNvPr id="7" name="Picture 6">
            <a:extLst>
              <a:ext uri="{FF2B5EF4-FFF2-40B4-BE49-F238E27FC236}">
                <a16:creationId xmlns:a16="http://schemas.microsoft.com/office/drawing/2014/main" id="{163FD379-EFBB-40C1-9EF8-85C091C56B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8788" y="358814"/>
            <a:ext cx="7226423" cy="5135276"/>
          </a:xfrm>
          <a:prstGeom prst="rect">
            <a:avLst/>
          </a:prstGeom>
        </p:spPr>
      </p:pic>
    </p:spTree>
    <p:extLst>
      <p:ext uri="{BB962C8B-B14F-4D97-AF65-F5344CB8AC3E}">
        <p14:creationId xmlns:p14="http://schemas.microsoft.com/office/powerpoint/2010/main" val="8688789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315BD-CD79-4F93-9663-2759E14688A2}"/>
              </a:ext>
            </a:extLst>
          </p:cNvPr>
          <p:cNvSpPr>
            <a:spLocks noGrp="1"/>
          </p:cNvSpPr>
          <p:nvPr>
            <p:ph type="title"/>
          </p:nvPr>
        </p:nvSpPr>
        <p:spPr>
          <a:xfrm>
            <a:off x="457200" y="274638"/>
            <a:ext cx="8229600" cy="423454"/>
          </a:xfrm>
        </p:spPr>
        <p:txBody>
          <a:bodyPr/>
          <a:lstStyle/>
          <a:p>
            <a:endParaRPr lang="en-ZA" dirty="0"/>
          </a:p>
        </p:txBody>
      </p:sp>
      <p:sp>
        <p:nvSpPr>
          <p:cNvPr id="3" name="Content Placeholder 2">
            <a:extLst>
              <a:ext uri="{FF2B5EF4-FFF2-40B4-BE49-F238E27FC236}">
                <a16:creationId xmlns:a16="http://schemas.microsoft.com/office/drawing/2014/main" id="{E83E24DD-B440-4761-9AB5-C22DD17477A0}"/>
              </a:ext>
            </a:extLst>
          </p:cNvPr>
          <p:cNvSpPr>
            <a:spLocks noGrp="1"/>
          </p:cNvSpPr>
          <p:nvPr>
            <p:ph sz="half" idx="1"/>
          </p:nvPr>
        </p:nvSpPr>
        <p:spPr>
          <a:xfrm>
            <a:off x="226503" y="766178"/>
            <a:ext cx="8724549" cy="4968797"/>
          </a:xfrm>
        </p:spPr>
        <p:txBody>
          <a:bodyPr/>
          <a:lstStyle/>
          <a:p>
            <a:pPr marL="0" indent="0" algn="ctr">
              <a:buNone/>
            </a:pPr>
            <a:endParaRPr lang="en-GB" sz="1600" dirty="0"/>
          </a:p>
          <a:p>
            <a:pPr marL="0" indent="0" algn="ctr">
              <a:buNone/>
            </a:pPr>
            <a:r>
              <a:rPr lang="en-GB" sz="1800" dirty="0">
                <a:latin typeface="+mj-lt"/>
              </a:rPr>
              <a:t>Mr Nelson Kgwete</a:t>
            </a:r>
          </a:p>
          <a:p>
            <a:pPr marL="0" indent="0" algn="ctr">
              <a:buNone/>
            </a:pPr>
            <a:r>
              <a:rPr lang="en-GB" sz="1800" dirty="0">
                <a:latin typeface="+mj-lt"/>
                <a:ea typeface="Times New Roman" panose="02020603050405020304" pitchFamily="18" charset="0"/>
              </a:rPr>
              <a:t>076 431 3078</a:t>
            </a:r>
          </a:p>
          <a:p>
            <a:pPr marL="0" indent="0" algn="ctr">
              <a:buNone/>
            </a:pPr>
            <a:r>
              <a:rPr lang="en-GB" sz="1800" dirty="0">
                <a:latin typeface="+mj-lt"/>
                <a:ea typeface="Times New Roman" panose="02020603050405020304" pitchFamily="18" charset="0"/>
                <a:hlinkClick r:id="rId2"/>
              </a:rPr>
              <a:t>kgweten@dirco.gov.za</a:t>
            </a:r>
            <a:r>
              <a:rPr lang="en-GB" sz="1800" dirty="0">
                <a:latin typeface="+mj-lt"/>
                <a:ea typeface="Times New Roman" panose="02020603050405020304" pitchFamily="18" charset="0"/>
              </a:rPr>
              <a:t> </a:t>
            </a:r>
          </a:p>
          <a:p>
            <a:pPr marL="0" indent="0" algn="ctr">
              <a:buNone/>
            </a:pPr>
            <a:endParaRPr lang="en-GB" sz="1800" dirty="0">
              <a:latin typeface="+mj-lt"/>
              <a:ea typeface="Times New Roman" panose="02020603050405020304" pitchFamily="18" charset="0"/>
            </a:endParaRPr>
          </a:p>
          <a:p>
            <a:pPr marL="0" indent="0" algn="ctr">
              <a:buNone/>
            </a:pPr>
            <a:r>
              <a:rPr lang="en-GB" sz="1800" dirty="0">
                <a:latin typeface="+mj-lt"/>
                <a:ea typeface="Times New Roman" panose="02020603050405020304" pitchFamily="18" charset="0"/>
              </a:rPr>
              <a:t>Ms Patience Mtshali</a:t>
            </a:r>
          </a:p>
          <a:p>
            <a:pPr marL="0" indent="0" algn="ctr">
              <a:buNone/>
            </a:pPr>
            <a:r>
              <a:rPr lang="en-GB" sz="1800" dirty="0">
                <a:latin typeface="+mj-lt"/>
                <a:ea typeface="Times New Roman" panose="02020603050405020304" pitchFamily="18" charset="0"/>
              </a:rPr>
              <a:t>083 376 9468</a:t>
            </a:r>
          </a:p>
          <a:p>
            <a:pPr marL="0" indent="0" algn="ctr">
              <a:buNone/>
            </a:pPr>
            <a:r>
              <a:rPr lang="en-GB" sz="1800" dirty="0">
                <a:latin typeface="+mj-lt"/>
                <a:ea typeface="Times New Roman" panose="02020603050405020304" pitchFamily="18" charset="0"/>
                <a:hlinkClick r:id="rId3"/>
              </a:rPr>
              <a:t>mtshalip@dirco.gov.za</a:t>
            </a:r>
            <a:r>
              <a:rPr lang="en-GB" sz="1800" dirty="0">
                <a:latin typeface="+mj-lt"/>
                <a:ea typeface="Times New Roman" panose="02020603050405020304" pitchFamily="18" charset="0"/>
              </a:rPr>
              <a:t> </a:t>
            </a:r>
          </a:p>
          <a:p>
            <a:pPr marL="0" indent="0" algn="ctr">
              <a:buNone/>
            </a:pPr>
            <a:endParaRPr lang="en-GB" sz="1800" dirty="0">
              <a:latin typeface="+mj-lt"/>
              <a:ea typeface="Times New Roman" panose="02020603050405020304" pitchFamily="18" charset="0"/>
            </a:endParaRPr>
          </a:p>
          <a:p>
            <a:pPr marL="0" indent="0" algn="ctr">
              <a:buNone/>
            </a:pPr>
            <a:r>
              <a:rPr lang="en-GB" sz="1800" dirty="0">
                <a:latin typeface="+mj-lt"/>
                <a:ea typeface="Times New Roman" panose="02020603050405020304" pitchFamily="18" charset="0"/>
              </a:rPr>
              <a:t>Ms Kgopotso Rapakuana</a:t>
            </a:r>
          </a:p>
          <a:p>
            <a:pPr marL="0" indent="0" algn="ctr">
              <a:buNone/>
            </a:pPr>
            <a:r>
              <a:rPr lang="en-GB" sz="1800" dirty="0">
                <a:latin typeface="+mj-lt"/>
                <a:ea typeface="Times New Roman" panose="02020603050405020304" pitchFamily="18" charset="0"/>
              </a:rPr>
              <a:t>073 058 3876</a:t>
            </a:r>
          </a:p>
          <a:p>
            <a:pPr marL="0" indent="0" algn="ctr">
              <a:buNone/>
            </a:pPr>
            <a:r>
              <a:rPr lang="en-GB" sz="1800" dirty="0">
                <a:latin typeface="+mj-lt"/>
                <a:ea typeface="Times New Roman" panose="02020603050405020304" pitchFamily="18" charset="0"/>
                <a:hlinkClick r:id="rId4"/>
              </a:rPr>
              <a:t>rapakuanak@dirco.gov.za</a:t>
            </a:r>
            <a:r>
              <a:rPr lang="en-GB" sz="1800" dirty="0">
                <a:latin typeface="+mj-lt"/>
                <a:ea typeface="Times New Roman" panose="02020603050405020304" pitchFamily="18" charset="0"/>
              </a:rPr>
              <a:t> </a:t>
            </a:r>
          </a:p>
          <a:p>
            <a:pPr marL="0" indent="0">
              <a:buNone/>
            </a:pPr>
            <a:endParaRPr lang="en-GB" sz="1800" dirty="0">
              <a:latin typeface="+mj-lt"/>
              <a:ea typeface="Times New Roman" panose="02020603050405020304" pitchFamily="18" charset="0"/>
            </a:endParaRPr>
          </a:p>
          <a:p>
            <a:pPr marL="0" indent="0">
              <a:buNone/>
            </a:pPr>
            <a:endParaRPr lang="en-GB" sz="1600" dirty="0">
              <a:latin typeface="Arial" panose="020B0604020202020204" pitchFamily="34" charset="0"/>
              <a:ea typeface="Times New Roman" panose="02020603050405020304" pitchFamily="18" charset="0"/>
            </a:endParaRPr>
          </a:p>
        </p:txBody>
      </p:sp>
      <p:sp>
        <p:nvSpPr>
          <p:cNvPr id="5" name="Slide Number Placeholder 4">
            <a:extLst>
              <a:ext uri="{FF2B5EF4-FFF2-40B4-BE49-F238E27FC236}">
                <a16:creationId xmlns:a16="http://schemas.microsoft.com/office/drawing/2014/main" id="{886A1E71-7867-40E8-8EB5-351524C45EFA}"/>
              </a:ext>
            </a:extLst>
          </p:cNvPr>
          <p:cNvSpPr>
            <a:spLocks noGrp="1"/>
          </p:cNvSpPr>
          <p:nvPr>
            <p:ph type="sldNum" sz="quarter" idx="10"/>
          </p:nvPr>
        </p:nvSpPr>
        <p:spPr/>
        <p:txBody>
          <a:bodyPr/>
          <a:lstStyle/>
          <a:p>
            <a:pPr>
              <a:defRPr/>
            </a:pPr>
            <a:fld id="{E922D934-2DE6-4B1B-B903-F253302D9EF5}" type="slidenum">
              <a:rPr lang="en-GB" altLang="en-US" smtClean="0"/>
              <a:pPr>
                <a:defRPr/>
              </a:pPr>
              <a:t>18</a:t>
            </a:fld>
            <a:endParaRPr lang="en-GB" altLang="en-US" dirty="0"/>
          </a:p>
        </p:txBody>
      </p:sp>
      <p:sp>
        <p:nvSpPr>
          <p:cNvPr id="6" name="Rectangle 2">
            <a:extLst>
              <a:ext uri="{FF2B5EF4-FFF2-40B4-BE49-F238E27FC236}">
                <a16:creationId xmlns:a16="http://schemas.microsoft.com/office/drawing/2014/main" id="{FAE9A5B6-CBE4-4F1D-8B3C-279A18D40FBC}"/>
              </a:ext>
            </a:extLst>
          </p:cNvPr>
          <p:cNvSpPr txBox="1">
            <a:spLocks noChangeArrowheads="1"/>
          </p:cNvSpPr>
          <p:nvPr/>
        </p:nvSpPr>
        <p:spPr>
          <a:xfrm>
            <a:off x="0" y="206552"/>
            <a:ext cx="9144000" cy="491540"/>
          </a:xfrm>
          <a:prstGeom prst="rect">
            <a:avLst/>
          </a:prstGeom>
          <a:solidFill>
            <a:srgbClr val="0087BF"/>
          </a:solidFill>
        </p:spPr>
        <p:txBody>
          <a:bodyPr vert="horz" lIns="68580" tIns="34290" rIns="68580" bIns="3429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a:solidFill>
                  <a:prstClr val="white"/>
                </a:solidFill>
                <a:latin typeface="Arial Nova Cond" panose="020B0506020202020204" pitchFamily="34" charset="0"/>
                <a:ea typeface="ＭＳ Ｐゴシック" charset="0"/>
                <a:cs typeface="ＭＳ Ｐゴシック" charset="0"/>
              </a:rPr>
              <a:t>ENQUIRIES</a:t>
            </a:r>
            <a:endParaRPr lang="en-US" sz="2800" dirty="0">
              <a:solidFill>
                <a:prstClr val="white"/>
              </a:solidFill>
              <a:latin typeface="Arial Nova Cond" panose="020B0506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1715585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0087B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A38A576-5924-42A6-B72F-3ED5AD359994}"/>
              </a:ext>
            </a:extLst>
          </p:cNvPr>
          <p:cNvSpPr/>
          <p:nvPr/>
        </p:nvSpPr>
        <p:spPr>
          <a:xfrm>
            <a:off x="0" y="2649985"/>
            <a:ext cx="9144000" cy="155803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pic>
        <p:nvPicPr>
          <p:cNvPr id="3" name="Picture 2" descr="Logo, company name&#10;&#10;Description automatically generated">
            <a:extLst>
              <a:ext uri="{FF2B5EF4-FFF2-40B4-BE49-F238E27FC236}">
                <a16:creationId xmlns:a16="http://schemas.microsoft.com/office/drawing/2014/main" id="{7346513E-8028-40D8-B1AD-BCE61E14B0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06787" y="2649985"/>
            <a:ext cx="2130425" cy="1558030"/>
          </a:xfrm>
          <a:prstGeom prst="rect">
            <a:avLst/>
          </a:prstGeom>
        </p:spPr>
      </p:pic>
    </p:spTree>
    <p:extLst>
      <p:ext uri="{BB962C8B-B14F-4D97-AF65-F5344CB8AC3E}">
        <p14:creationId xmlns:p14="http://schemas.microsoft.com/office/powerpoint/2010/main" val="32050555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txBox="1">
            <a:spLocks noChangeArrowheads="1"/>
          </p:cNvSpPr>
          <p:nvPr/>
        </p:nvSpPr>
        <p:spPr>
          <a:xfrm>
            <a:off x="0" y="206552"/>
            <a:ext cx="9144000" cy="491540"/>
          </a:xfrm>
          <a:prstGeom prst="rect">
            <a:avLst/>
          </a:prstGeom>
          <a:solidFill>
            <a:srgbClr val="0087BF"/>
          </a:solidFill>
        </p:spPr>
        <p:txBody>
          <a:bodyPr vert="horz" lIns="68580" tIns="34290" rIns="68580" bIns="3429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a:solidFill>
                  <a:prstClr val="white"/>
                </a:solidFill>
                <a:latin typeface="Arial Nova Cond" panose="020B0506020202020204" pitchFamily="34" charset="0"/>
                <a:ea typeface="ＭＳ Ｐゴシック" charset="0"/>
                <a:cs typeface="ＭＳ Ｐゴシック" charset="0"/>
              </a:rPr>
              <a:t>CONTENTS</a:t>
            </a:r>
            <a:endParaRPr lang="en-US" sz="2800" dirty="0">
              <a:solidFill>
                <a:prstClr val="white"/>
              </a:solidFill>
              <a:latin typeface="Arial Nova Cond" panose="020B0506020202020204" pitchFamily="34" charset="0"/>
              <a:ea typeface="ＭＳ Ｐゴシック" charset="0"/>
              <a:cs typeface="ＭＳ Ｐゴシック" charset="0"/>
            </a:endParaRPr>
          </a:p>
        </p:txBody>
      </p:sp>
      <p:sp>
        <p:nvSpPr>
          <p:cNvPr id="5" name="TextBox 4">
            <a:extLst>
              <a:ext uri="{FF2B5EF4-FFF2-40B4-BE49-F238E27FC236}">
                <a16:creationId xmlns:a16="http://schemas.microsoft.com/office/drawing/2014/main" id="{8DDA0EE9-0F2A-43D5-AFB7-C0B29B14024C}"/>
              </a:ext>
            </a:extLst>
          </p:cNvPr>
          <p:cNvSpPr txBox="1"/>
          <p:nvPr/>
        </p:nvSpPr>
        <p:spPr>
          <a:xfrm>
            <a:off x="333290" y="767295"/>
            <a:ext cx="8477419" cy="6035948"/>
          </a:xfrm>
          <a:prstGeom prst="rect">
            <a:avLst/>
          </a:prstGeom>
          <a:noFill/>
        </p:spPr>
        <p:txBody>
          <a:bodyPr wrap="square">
            <a:spAutoFit/>
          </a:bodyPr>
          <a:lstStyle/>
          <a:p>
            <a:pPr marL="457200" lvl="0" indent="-457200">
              <a:lnSpc>
                <a:spcPct val="107000"/>
              </a:lnSpc>
              <a:buFont typeface="+mj-lt"/>
              <a:buAutoNum type="arabicPeriod"/>
              <a:tabLst>
                <a:tab pos="450215" algn="l"/>
              </a:tabLst>
            </a:pPr>
            <a:r>
              <a:rPr lang="en-GB" sz="2000" dirty="0">
                <a:solidFill>
                  <a:srgbClr val="000000"/>
                </a:solidFill>
                <a:latin typeface="Arial Nova Cond" panose="020B0506020202020204" pitchFamily="34" charset="0"/>
                <a:ea typeface="Times New Roman" panose="02020603050405020304" pitchFamily="18" charset="0"/>
                <a:cs typeface="Times New Roman" panose="02020603050405020304" pitchFamily="18" charset="0"/>
              </a:rPr>
              <a:t>Background </a:t>
            </a:r>
          </a:p>
          <a:p>
            <a:pPr marL="457200" lvl="0" indent="-457200">
              <a:lnSpc>
                <a:spcPct val="107000"/>
              </a:lnSpc>
              <a:buFont typeface="+mj-lt"/>
              <a:buAutoNum type="arabicPeriod"/>
              <a:tabLst>
                <a:tab pos="450215" algn="l"/>
              </a:tabLst>
            </a:pPr>
            <a:endParaRPr lang="en-GB" sz="2000" dirty="0">
              <a:solidFill>
                <a:srgbClr val="000000"/>
              </a:solidFill>
              <a:latin typeface="Arial Nova Cond" panose="020B0506020202020204" pitchFamily="34" charset="0"/>
              <a:ea typeface="Times New Roman" panose="02020603050405020304" pitchFamily="18" charset="0"/>
              <a:cs typeface="Times New Roman" panose="02020603050405020304" pitchFamily="18" charset="0"/>
            </a:endParaRPr>
          </a:p>
          <a:p>
            <a:pPr marL="457200" lvl="0" indent="-457200">
              <a:lnSpc>
                <a:spcPct val="107000"/>
              </a:lnSpc>
              <a:buFont typeface="+mj-lt"/>
              <a:buAutoNum type="arabicPeriod"/>
              <a:tabLst>
                <a:tab pos="450215" algn="l"/>
              </a:tabLst>
            </a:pPr>
            <a:r>
              <a:rPr lang="en-GB" sz="2000" dirty="0">
                <a:solidFill>
                  <a:srgbClr val="000000"/>
                </a:solidFill>
                <a:latin typeface="Arial Nova Cond" panose="020B0506020202020204" pitchFamily="34" charset="0"/>
                <a:ea typeface="Times New Roman" panose="02020603050405020304" pitchFamily="18" charset="0"/>
                <a:cs typeface="Times New Roman" panose="02020603050405020304" pitchFamily="18" charset="0"/>
              </a:rPr>
              <a:t>Media Coverage </a:t>
            </a:r>
          </a:p>
          <a:p>
            <a:pPr marL="457200" lvl="0" indent="-457200">
              <a:lnSpc>
                <a:spcPct val="107000"/>
              </a:lnSpc>
              <a:buFont typeface="+mj-lt"/>
              <a:buAutoNum type="arabicPeriod"/>
              <a:tabLst>
                <a:tab pos="450215" algn="l"/>
              </a:tabLst>
            </a:pPr>
            <a:endParaRPr lang="en-GB" sz="2000" dirty="0">
              <a:solidFill>
                <a:srgbClr val="000000"/>
              </a:solidFill>
              <a:latin typeface="Arial Nova Cond" panose="020B0506020202020204" pitchFamily="34" charset="0"/>
              <a:ea typeface="Times New Roman" panose="02020603050405020304" pitchFamily="18" charset="0"/>
              <a:cs typeface="Times New Roman" panose="02020603050405020304" pitchFamily="18" charset="0"/>
            </a:endParaRPr>
          </a:p>
          <a:p>
            <a:pPr marL="457200" lvl="0" indent="-457200">
              <a:lnSpc>
                <a:spcPct val="107000"/>
              </a:lnSpc>
              <a:buFont typeface="+mj-lt"/>
              <a:buAutoNum type="arabicPeriod"/>
              <a:tabLst>
                <a:tab pos="450215" algn="l"/>
              </a:tabLst>
            </a:pPr>
            <a:r>
              <a:rPr lang="en-GB" sz="2000" dirty="0">
                <a:solidFill>
                  <a:srgbClr val="000000"/>
                </a:solidFill>
                <a:latin typeface="Arial Nova Cond" panose="020B0506020202020204" pitchFamily="34" charset="0"/>
                <a:ea typeface="Times New Roman" panose="02020603050405020304" pitchFamily="18" charset="0"/>
                <a:cs typeface="Times New Roman" panose="02020603050405020304" pitchFamily="18" charset="0"/>
              </a:rPr>
              <a:t>Website </a:t>
            </a:r>
          </a:p>
          <a:p>
            <a:pPr marL="457200" lvl="0" indent="-457200">
              <a:lnSpc>
                <a:spcPct val="107000"/>
              </a:lnSpc>
              <a:buFont typeface="+mj-lt"/>
              <a:buAutoNum type="arabicPeriod"/>
              <a:tabLst>
                <a:tab pos="450215" algn="l"/>
              </a:tabLst>
            </a:pPr>
            <a:endParaRPr lang="en-GB" sz="2000" dirty="0">
              <a:solidFill>
                <a:srgbClr val="000000"/>
              </a:solidFill>
              <a:latin typeface="Arial Nova Cond" panose="020B0506020202020204" pitchFamily="34" charset="0"/>
              <a:ea typeface="Times New Roman" panose="02020603050405020304" pitchFamily="18" charset="0"/>
              <a:cs typeface="Times New Roman" panose="02020603050405020304" pitchFamily="18" charset="0"/>
            </a:endParaRPr>
          </a:p>
          <a:p>
            <a:pPr marL="457200" lvl="0" indent="-457200">
              <a:lnSpc>
                <a:spcPct val="107000"/>
              </a:lnSpc>
              <a:buFont typeface="+mj-lt"/>
              <a:buAutoNum type="arabicPeriod"/>
              <a:tabLst>
                <a:tab pos="450215" algn="l"/>
              </a:tabLst>
            </a:pPr>
            <a:r>
              <a:rPr lang="en-GB" sz="2000" dirty="0">
                <a:solidFill>
                  <a:srgbClr val="000000"/>
                </a:solidFill>
                <a:latin typeface="Arial Nova Cond" panose="020B0506020202020204" pitchFamily="34" charset="0"/>
                <a:ea typeface="Times New Roman" panose="02020603050405020304" pitchFamily="18" charset="0"/>
                <a:cs typeface="Times New Roman" panose="02020603050405020304" pitchFamily="18" charset="0"/>
              </a:rPr>
              <a:t>Social Media</a:t>
            </a:r>
          </a:p>
          <a:p>
            <a:pPr marL="457200" lvl="0" indent="-457200">
              <a:lnSpc>
                <a:spcPct val="107000"/>
              </a:lnSpc>
              <a:buFont typeface="+mj-lt"/>
              <a:buAutoNum type="arabicPeriod"/>
              <a:tabLst>
                <a:tab pos="450215" algn="l"/>
              </a:tabLst>
            </a:pPr>
            <a:endParaRPr lang="en-GB" sz="2000" dirty="0">
              <a:solidFill>
                <a:srgbClr val="000000"/>
              </a:solidFill>
              <a:latin typeface="Arial Nova Cond" panose="020B0506020202020204" pitchFamily="34" charset="0"/>
              <a:ea typeface="Times New Roman" panose="02020603050405020304" pitchFamily="18" charset="0"/>
              <a:cs typeface="Times New Roman" panose="02020603050405020304" pitchFamily="18" charset="0"/>
            </a:endParaRPr>
          </a:p>
          <a:p>
            <a:pPr marL="457200" lvl="0" indent="-457200">
              <a:lnSpc>
                <a:spcPct val="107000"/>
              </a:lnSpc>
              <a:buFont typeface="+mj-lt"/>
              <a:buAutoNum type="arabicPeriod"/>
              <a:tabLst>
                <a:tab pos="450215" algn="l"/>
              </a:tabLst>
            </a:pPr>
            <a:r>
              <a:rPr lang="en-GB" sz="2000" dirty="0">
                <a:solidFill>
                  <a:srgbClr val="000000"/>
                </a:solidFill>
                <a:latin typeface="Arial Nova Cond" panose="020B0506020202020204" pitchFamily="34" charset="0"/>
                <a:ea typeface="Times New Roman" panose="02020603050405020304" pitchFamily="18" charset="0"/>
                <a:cs typeface="Times New Roman" panose="02020603050405020304" pitchFamily="18" charset="0"/>
              </a:rPr>
              <a:t>Media Accreditation </a:t>
            </a:r>
          </a:p>
          <a:p>
            <a:pPr marL="457200" lvl="0" indent="-457200">
              <a:lnSpc>
                <a:spcPct val="107000"/>
              </a:lnSpc>
              <a:buFont typeface="+mj-lt"/>
              <a:buAutoNum type="arabicPeriod"/>
              <a:tabLst>
                <a:tab pos="450215" algn="l"/>
              </a:tabLst>
            </a:pPr>
            <a:endParaRPr lang="en-GB" sz="2000" dirty="0">
              <a:solidFill>
                <a:srgbClr val="000000"/>
              </a:solidFill>
              <a:latin typeface="Arial Nova Cond" panose="020B0506020202020204" pitchFamily="34" charset="0"/>
              <a:ea typeface="Times New Roman" panose="02020603050405020304" pitchFamily="18" charset="0"/>
              <a:cs typeface="Times New Roman" panose="02020603050405020304" pitchFamily="18" charset="0"/>
            </a:endParaRPr>
          </a:p>
          <a:p>
            <a:pPr marL="457200" lvl="0" indent="-457200">
              <a:lnSpc>
                <a:spcPct val="107000"/>
              </a:lnSpc>
              <a:buFont typeface="+mj-lt"/>
              <a:buAutoNum type="arabicPeriod"/>
              <a:tabLst>
                <a:tab pos="450215" algn="l"/>
              </a:tabLst>
            </a:pPr>
            <a:r>
              <a:rPr lang="en-GB" sz="2000" dirty="0">
                <a:solidFill>
                  <a:srgbClr val="000000"/>
                </a:solidFill>
                <a:latin typeface="Arial Nova Cond" panose="020B0506020202020204" pitchFamily="34" charset="0"/>
                <a:ea typeface="Times New Roman" panose="02020603050405020304" pitchFamily="18" charset="0"/>
                <a:cs typeface="Times New Roman" panose="02020603050405020304" pitchFamily="18" charset="0"/>
              </a:rPr>
              <a:t>Media Facilities at the venue </a:t>
            </a:r>
          </a:p>
          <a:p>
            <a:pPr marL="457200" lvl="0" indent="-457200">
              <a:lnSpc>
                <a:spcPct val="107000"/>
              </a:lnSpc>
              <a:buFont typeface="+mj-lt"/>
              <a:buAutoNum type="arabicPeriod"/>
              <a:tabLst>
                <a:tab pos="450215" algn="l"/>
              </a:tabLst>
            </a:pPr>
            <a:endParaRPr lang="en-GB" sz="2000" dirty="0">
              <a:solidFill>
                <a:srgbClr val="000000"/>
              </a:solidFill>
              <a:latin typeface="Arial Nova Cond" panose="020B0506020202020204" pitchFamily="34" charset="0"/>
              <a:ea typeface="Times New Roman" panose="02020603050405020304" pitchFamily="18" charset="0"/>
              <a:cs typeface="Times New Roman" panose="02020603050405020304" pitchFamily="18" charset="0"/>
            </a:endParaRPr>
          </a:p>
          <a:p>
            <a:pPr marL="457200" lvl="0" indent="-457200">
              <a:lnSpc>
                <a:spcPct val="107000"/>
              </a:lnSpc>
              <a:buFont typeface="+mj-lt"/>
              <a:buAutoNum type="arabicPeriod"/>
              <a:tabLst>
                <a:tab pos="450215" algn="l"/>
              </a:tabLst>
            </a:pPr>
            <a:r>
              <a:rPr lang="en-GB" sz="2000" dirty="0">
                <a:solidFill>
                  <a:srgbClr val="000000"/>
                </a:solidFill>
                <a:latin typeface="Arial Nova Cond" panose="020B0506020202020204" pitchFamily="34" charset="0"/>
                <a:ea typeface="Times New Roman" panose="02020603050405020304" pitchFamily="18" charset="0"/>
                <a:cs typeface="Times New Roman" panose="02020603050405020304" pitchFamily="18" charset="0"/>
              </a:rPr>
              <a:t>Media Centre </a:t>
            </a:r>
          </a:p>
          <a:p>
            <a:pPr marL="457200" lvl="0" indent="-457200">
              <a:lnSpc>
                <a:spcPct val="107000"/>
              </a:lnSpc>
              <a:buFont typeface="+mj-lt"/>
              <a:buAutoNum type="arabicPeriod"/>
              <a:tabLst>
                <a:tab pos="450215" algn="l"/>
              </a:tabLst>
            </a:pPr>
            <a:endParaRPr lang="en-GB" sz="2000" dirty="0">
              <a:solidFill>
                <a:srgbClr val="000000"/>
              </a:solidFill>
              <a:latin typeface="Arial Nova Cond" panose="020B0506020202020204" pitchFamily="34" charset="0"/>
              <a:ea typeface="Times New Roman" panose="02020603050405020304" pitchFamily="18" charset="0"/>
              <a:cs typeface="Times New Roman" panose="02020603050405020304" pitchFamily="18" charset="0"/>
            </a:endParaRPr>
          </a:p>
          <a:p>
            <a:pPr marL="457200" lvl="0" indent="-457200">
              <a:lnSpc>
                <a:spcPct val="107000"/>
              </a:lnSpc>
              <a:buFont typeface="+mj-lt"/>
              <a:buAutoNum type="arabicPeriod"/>
              <a:tabLst>
                <a:tab pos="450215" algn="l"/>
              </a:tabLst>
            </a:pPr>
            <a:r>
              <a:rPr lang="en-GB" sz="2000" dirty="0">
                <a:solidFill>
                  <a:srgbClr val="000000"/>
                </a:solidFill>
                <a:latin typeface="Arial Nova Cond" panose="020B0506020202020204" pitchFamily="34" charset="0"/>
                <a:ea typeface="Times New Roman" panose="02020603050405020304" pitchFamily="18" charset="0"/>
                <a:cs typeface="Times New Roman" panose="02020603050405020304" pitchFamily="18" charset="0"/>
              </a:rPr>
              <a:t>Operational info </a:t>
            </a:r>
          </a:p>
          <a:p>
            <a:pPr lvl="0">
              <a:lnSpc>
                <a:spcPct val="107000"/>
              </a:lnSpc>
              <a:tabLst>
                <a:tab pos="450215" algn="l"/>
              </a:tabLst>
            </a:pPr>
            <a:endParaRPr lang="en-GB" sz="2400" dirty="0">
              <a:solidFill>
                <a:srgbClr val="000000"/>
              </a:solidFill>
              <a:latin typeface="Arial Nova Cond" panose="020B0506020202020204" pitchFamily="34" charset="0"/>
              <a:ea typeface="Times New Roman" panose="02020603050405020304" pitchFamily="18" charset="0"/>
              <a:cs typeface="Times New Roman" panose="02020603050405020304" pitchFamily="18" charset="0"/>
            </a:endParaRPr>
          </a:p>
          <a:p>
            <a:pPr lvl="0">
              <a:lnSpc>
                <a:spcPct val="107000"/>
              </a:lnSpc>
              <a:tabLst>
                <a:tab pos="450215" algn="l"/>
              </a:tabLst>
            </a:pPr>
            <a:endParaRPr lang="en-GB" sz="2400" dirty="0">
              <a:solidFill>
                <a:srgbClr val="000000"/>
              </a:solidFill>
              <a:latin typeface="Arial Nova Cond" panose="020B0506020202020204" pitchFamily="34" charset="0"/>
              <a:ea typeface="Times New Roman" panose="02020603050405020304" pitchFamily="18" charset="0"/>
              <a:cs typeface="Times New Roman" panose="02020603050405020304" pitchFamily="18" charset="0"/>
            </a:endParaRPr>
          </a:p>
          <a:p>
            <a:pPr marL="457200" lvl="3">
              <a:lnSpc>
                <a:spcPct val="107000"/>
              </a:lnSpc>
              <a:spcAft>
                <a:spcPts val="800"/>
              </a:spcAft>
              <a:tabLst>
                <a:tab pos="450215" algn="l"/>
              </a:tabLst>
            </a:pPr>
            <a:endParaRPr lang="en-ZA" sz="1400" dirty="0">
              <a:effectLst/>
              <a:latin typeface="Arial Nova Cond" panose="020B0506020202020204" pitchFamily="34" charset="0"/>
              <a:ea typeface="Calibri" panose="020F0502020204030204" pitchFamily="34"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0AC8B600-0100-4AD2-850E-0D7D883D32A3}"/>
              </a:ext>
            </a:extLst>
          </p:cNvPr>
          <p:cNvSpPr>
            <a:spLocks noGrp="1"/>
          </p:cNvSpPr>
          <p:nvPr>
            <p:ph type="sldNum" sz="quarter" idx="12"/>
          </p:nvPr>
        </p:nvSpPr>
        <p:spPr>
          <a:xfrm>
            <a:off x="6553200" y="6356351"/>
            <a:ext cx="2133600" cy="365127"/>
          </a:xfrm>
          <a:prstGeom prst="rect">
            <a:avLst/>
          </a:prstGeom>
        </p:spPr>
        <p:txBody>
          <a:bodyPr/>
          <a:lstStyle>
            <a:defPPr>
              <a:defRPr lang="en-US"/>
            </a:defPPr>
            <a:lvl1pPr marL="0" lv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B38DBA3-52F9-4AF4-A6A4-FA4D7DB2F99C}" type="slidenum">
              <a:rPr lang="en-ZA" smtClean="0"/>
              <a:pPr algn="r"/>
              <a:t>2</a:t>
            </a:fld>
            <a:endParaRPr lang="en-ZA"/>
          </a:p>
        </p:txBody>
      </p:sp>
    </p:spTree>
    <p:extLst>
      <p:ext uri="{BB962C8B-B14F-4D97-AF65-F5344CB8AC3E}">
        <p14:creationId xmlns:p14="http://schemas.microsoft.com/office/powerpoint/2010/main" val="13825238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315BD-CD79-4F93-9663-2759E14688A2}"/>
              </a:ext>
            </a:extLst>
          </p:cNvPr>
          <p:cNvSpPr>
            <a:spLocks noGrp="1"/>
          </p:cNvSpPr>
          <p:nvPr>
            <p:ph type="title"/>
          </p:nvPr>
        </p:nvSpPr>
        <p:spPr>
          <a:xfrm>
            <a:off x="457200" y="274638"/>
            <a:ext cx="8229600" cy="423454"/>
          </a:xfrm>
        </p:spPr>
        <p:txBody>
          <a:bodyPr/>
          <a:lstStyle/>
          <a:p>
            <a:endParaRPr lang="en-ZA" dirty="0"/>
          </a:p>
        </p:txBody>
      </p:sp>
      <p:sp>
        <p:nvSpPr>
          <p:cNvPr id="3" name="Content Placeholder 2">
            <a:extLst>
              <a:ext uri="{FF2B5EF4-FFF2-40B4-BE49-F238E27FC236}">
                <a16:creationId xmlns:a16="http://schemas.microsoft.com/office/drawing/2014/main" id="{E83E24DD-B440-4761-9AB5-C22DD17477A0}"/>
              </a:ext>
            </a:extLst>
          </p:cNvPr>
          <p:cNvSpPr>
            <a:spLocks noGrp="1"/>
          </p:cNvSpPr>
          <p:nvPr>
            <p:ph sz="half" idx="1"/>
          </p:nvPr>
        </p:nvSpPr>
        <p:spPr>
          <a:xfrm>
            <a:off x="276837" y="865872"/>
            <a:ext cx="8590326" cy="4968797"/>
          </a:xfrm>
        </p:spPr>
        <p:txBody>
          <a:bodyPr/>
          <a:lstStyle/>
          <a:p>
            <a:r>
              <a:rPr lang="en-GB" sz="1800" dirty="0">
                <a:latin typeface="Arial Nova Cond" panose="020B0506020202020204" pitchFamily="34" charset="0"/>
              </a:rPr>
              <a:t>BRICS is a group of leading emerging markets and developing countries, namely Brazil, Russia, India, China and South Africa. The first BRIC Summit was held in 2009 in Russia. South Africa was invited to join in December 2010, forming BRICS. Chairing BRICS follows the sequence of the acronym, so South Africa chaired BRICS in 2013 and 2018.</a:t>
            </a:r>
          </a:p>
          <a:p>
            <a:endParaRPr lang="en-GB" sz="1800" dirty="0">
              <a:latin typeface="Arial Nova Cond" panose="020B0506020202020204" pitchFamily="34" charset="0"/>
            </a:endParaRPr>
          </a:p>
          <a:p>
            <a:r>
              <a:rPr lang="en-GB" sz="1800" dirty="0">
                <a:latin typeface="Arial Nova Cond" panose="020B0506020202020204" pitchFamily="34" charset="0"/>
              </a:rPr>
              <a:t>South Africa became Chair of BRICS on 1 January 2023 under the theme: “</a:t>
            </a:r>
            <a:r>
              <a:rPr lang="en-GB" sz="1800" i="1" dirty="0">
                <a:latin typeface="Arial Nova Cond" panose="020B0506020202020204" pitchFamily="34" charset="0"/>
              </a:rPr>
              <a:t>BRICS and Africa: Partnership for Mutually Accelerated Growth, Sustainable Development, and Inclusive Multilateralism”</a:t>
            </a:r>
            <a:r>
              <a:rPr lang="en-GB" sz="1800" dirty="0">
                <a:latin typeface="Arial Nova Cond" panose="020B0506020202020204" pitchFamily="34" charset="0"/>
              </a:rPr>
              <a:t>. The President has invited his BRICS counterparts to the 15th BRICS Summit, to be held in Sandton, Johannesburg, from 22-24 August 2023. </a:t>
            </a:r>
          </a:p>
        </p:txBody>
      </p:sp>
      <p:sp>
        <p:nvSpPr>
          <p:cNvPr id="5" name="Slide Number Placeholder 4">
            <a:extLst>
              <a:ext uri="{FF2B5EF4-FFF2-40B4-BE49-F238E27FC236}">
                <a16:creationId xmlns:a16="http://schemas.microsoft.com/office/drawing/2014/main" id="{886A1E71-7867-40E8-8EB5-351524C45EFA}"/>
              </a:ext>
            </a:extLst>
          </p:cNvPr>
          <p:cNvSpPr>
            <a:spLocks noGrp="1"/>
          </p:cNvSpPr>
          <p:nvPr>
            <p:ph type="sldNum" sz="quarter" idx="10"/>
          </p:nvPr>
        </p:nvSpPr>
        <p:spPr/>
        <p:txBody>
          <a:bodyPr/>
          <a:lstStyle/>
          <a:p>
            <a:pPr>
              <a:defRPr/>
            </a:pPr>
            <a:fld id="{E922D934-2DE6-4B1B-B903-F253302D9EF5}" type="slidenum">
              <a:rPr lang="en-GB" altLang="en-US" smtClean="0"/>
              <a:pPr>
                <a:defRPr/>
              </a:pPr>
              <a:t>3</a:t>
            </a:fld>
            <a:endParaRPr lang="en-GB" altLang="en-US"/>
          </a:p>
        </p:txBody>
      </p:sp>
      <p:sp>
        <p:nvSpPr>
          <p:cNvPr id="6" name="Rectangle 2">
            <a:extLst>
              <a:ext uri="{FF2B5EF4-FFF2-40B4-BE49-F238E27FC236}">
                <a16:creationId xmlns:a16="http://schemas.microsoft.com/office/drawing/2014/main" id="{FAE9A5B6-CBE4-4F1D-8B3C-279A18D40FBC}"/>
              </a:ext>
            </a:extLst>
          </p:cNvPr>
          <p:cNvSpPr txBox="1">
            <a:spLocks noChangeArrowheads="1"/>
          </p:cNvSpPr>
          <p:nvPr/>
        </p:nvSpPr>
        <p:spPr>
          <a:xfrm>
            <a:off x="0" y="206552"/>
            <a:ext cx="9144000" cy="491540"/>
          </a:xfrm>
          <a:prstGeom prst="rect">
            <a:avLst/>
          </a:prstGeom>
          <a:solidFill>
            <a:srgbClr val="0087BF"/>
          </a:solidFill>
        </p:spPr>
        <p:txBody>
          <a:bodyPr vert="horz" lIns="68580" tIns="34290" rIns="68580" bIns="3429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a:solidFill>
                  <a:prstClr val="white"/>
                </a:solidFill>
                <a:latin typeface="Arial Nova Cond" panose="020B0506020202020204" pitchFamily="34" charset="0"/>
                <a:ea typeface="ＭＳ Ｐゴシック" charset="0"/>
                <a:cs typeface="ＭＳ Ｐゴシック" charset="0"/>
              </a:rPr>
              <a:t> BACKGROUND </a:t>
            </a:r>
            <a:endParaRPr lang="en-US" sz="2800" dirty="0">
              <a:solidFill>
                <a:prstClr val="white"/>
              </a:solidFill>
              <a:latin typeface="Arial Nova Cond" panose="020B0506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5042687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315BD-CD79-4F93-9663-2759E14688A2}"/>
              </a:ext>
            </a:extLst>
          </p:cNvPr>
          <p:cNvSpPr>
            <a:spLocks noGrp="1"/>
          </p:cNvSpPr>
          <p:nvPr>
            <p:ph type="title"/>
          </p:nvPr>
        </p:nvSpPr>
        <p:spPr>
          <a:xfrm>
            <a:off x="457200" y="274638"/>
            <a:ext cx="8229600" cy="423454"/>
          </a:xfrm>
        </p:spPr>
        <p:txBody>
          <a:bodyPr/>
          <a:lstStyle/>
          <a:p>
            <a:endParaRPr lang="en-ZA" dirty="0"/>
          </a:p>
        </p:txBody>
      </p:sp>
      <p:sp>
        <p:nvSpPr>
          <p:cNvPr id="3" name="Content Placeholder 2">
            <a:extLst>
              <a:ext uri="{FF2B5EF4-FFF2-40B4-BE49-F238E27FC236}">
                <a16:creationId xmlns:a16="http://schemas.microsoft.com/office/drawing/2014/main" id="{E83E24DD-B440-4761-9AB5-C22DD17477A0}"/>
              </a:ext>
            </a:extLst>
          </p:cNvPr>
          <p:cNvSpPr>
            <a:spLocks noGrp="1"/>
          </p:cNvSpPr>
          <p:nvPr>
            <p:ph sz="half" idx="1"/>
          </p:nvPr>
        </p:nvSpPr>
        <p:spPr>
          <a:xfrm>
            <a:off x="276837" y="698092"/>
            <a:ext cx="8590326" cy="4968797"/>
          </a:xfrm>
        </p:spPr>
        <p:txBody>
          <a:bodyPr/>
          <a:lstStyle/>
          <a:p>
            <a:pPr marL="0" indent="0">
              <a:buNone/>
            </a:pPr>
            <a:r>
              <a:rPr lang="en-GB" sz="1300" dirty="0">
                <a:latin typeface="Arial Nova Cond" panose="020B0506020202020204" pitchFamily="34" charset="0"/>
              </a:rPr>
              <a:t>The media will cover the following sessions: </a:t>
            </a:r>
          </a:p>
          <a:p>
            <a:pPr marL="0" indent="0">
              <a:buNone/>
            </a:pPr>
            <a:endParaRPr lang="en-GB" sz="1300" dirty="0">
              <a:latin typeface="Arial Nova Cond" panose="020B0506020202020204" pitchFamily="34" charset="0"/>
            </a:endParaRPr>
          </a:p>
          <a:p>
            <a:pPr marL="0" indent="0">
              <a:buNone/>
            </a:pPr>
            <a:r>
              <a:rPr lang="en-GB" sz="1300" b="1" dirty="0">
                <a:latin typeface="Arial Nova Cond" panose="020B0506020202020204" pitchFamily="34" charset="0"/>
              </a:rPr>
              <a:t>22 August 2023</a:t>
            </a:r>
          </a:p>
          <a:p>
            <a:r>
              <a:rPr lang="en-GB" sz="1300" dirty="0">
                <a:latin typeface="Arial Nova Cond" panose="020B0506020202020204" pitchFamily="34" charset="0"/>
              </a:rPr>
              <a:t>Arrivals of Heads of State and Government at designated airports (Photo op) </a:t>
            </a:r>
          </a:p>
          <a:p>
            <a:r>
              <a:rPr lang="en-GB" sz="1300" dirty="0">
                <a:latin typeface="Arial Nova Cond" panose="020B0506020202020204" pitchFamily="34" charset="0"/>
              </a:rPr>
              <a:t>BRICS Business Forum – report back to BRICS Leaders (Opening remarks) </a:t>
            </a:r>
          </a:p>
          <a:p>
            <a:r>
              <a:rPr lang="en-GB" sz="1300" dirty="0">
                <a:latin typeface="Arial Nova Cond" panose="020B0506020202020204" pitchFamily="34" charset="0"/>
              </a:rPr>
              <a:t>BRICS Leaders’ Retreat, Sanctuary Mandela, Houghton, Johannesburg (Photo op)</a:t>
            </a:r>
          </a:p>
          <a:p>
            <a:pPr marL="0" indent="0">
              <a:buNone/>
            </a:pPr>
            <a:endParaRPr lang="en-GB" sz="1300" dirty="0">
              <a:latin typeface="Arial Nova Cond" panose="020B0506020202020204" pitchFamily="34" charset="0"/>
            </a:endParaRPr>
          </a:p>
          <a:p>
            <a:pPr marL="0" indent="0">
              <a:buNone/>
            </a:pPr>
            <a:r>
              <a:rPr lang="en-GB" sz="1300" b="1" dirty="0">
                <a:latin typeface="Arial Nova Cond" panose="020B0506020202020204" pitchFamily="34" charset="0"/>
              </a:rPr>
              <a:t>23 August 2023</a:t>
            </a:r>
          </a:p>
          <a:p>
            <a:r>
              <a:rPr lang="en-GB" sz="1300" dirty="0">
                <a:latin typeface="Arial Nova Cond" panose="020B0506020202020204" pitchFamily="34" charset="0"/>
              </a:rPr>
              <a:t>Arrivals of Heads of State and Government at designated airports (Photo op) </a:t>
            </a:r>
          </a:p>
          <a:p>
            <a:r>
              <a:rPr lang="en-GB" sz="1300" dirty="0">
                <a:latin typeface="Arial Nova Cond" panose="020B0506020202020204" pitchFamily="34" charset="0"/>
              </a:rPr>
              <a:t>Red carpet arrivals at Sandton ICC (Photo op) </a:t>
            </a:r>
          </a:p>
          <a:p>
            <a:r>
              <a:rPr lang="en-GB" sz="1300" dirty="0">
                <a:latin typeface="Arial Nova Cond" panose="020B0506020202020204" pitchFamily="34" charset="0"/>
              </a:rPr>
              <a:t>BRICS Family Photo</a:t>
            </a:r>
          </a:p>
          <a:p>
            <a:r>
              <a:rPr lang="en-GB" sz="1300" dirty="0">
                <a:latin typeface="Arial Nova Cond" panose="020B0506020202020204" pitchFamily="34" charset="0"/>
              </a:rPr>
              <a:t>Opening plenary of the BRICS Summit (Opening remarks) </a:t>
            </a:r>
          </a:p>
          <a:p>
            <a:r>
              <a:rPr lang="en-GB" sz="1300" dirty="0">
                <a:latin typeface="Arial Nova Cond" panose="020B0506020202020204" pitchFamily="34" charset="0"/>
              </a:rPr>
              <a:t>Press conference</a:t>
            </a:r>
          </a:p>
          <a:p>
            <a:pPr marL="0" indent="0">
              <a:buNone/>
            </a:pPr>
            <a:endParaRPr lang="en-GB" sz="1300" dirty="0">
              <a:latin typeface="Arial Nova Cond" panose="020B0506020202020204" pitchFamily="34" charset="0"/>
            </a:endParaRPr>
          </a:p>
          <a:p>
            <a:pPr marL="0" indent="0">
              <a:buNone/>
            </a:pPr>
            <a:r>
              <a:rPr lang="en-GB" sz="1300" b="1" dirty="0">
                <a:latin typeface="Arial Nova Cond" panose="020B0506020202020204" pitchFamily="34" charset="0"/>
              </a:rPr>
              <a:t>24 August 2023 </a:t>
            </a:r>
          </a:p>
          <a:p>
            <a:r>
              <a:rPr lang="en-GB" sz="1300" dirty="0">
                <a:latin typeface="Arial Nova Cond" panose="020B0506020202020204" pitchFamily="34" charset="0"/>
              </a:rPr>
              <a:t>Red carpet arrivals at Sandton ICC (Photo op) </a:t>
            </a:r>
          </a:p>
          <a:p>
            <a:r>
              <a:rPr lang="en-GB" sz="1300" dirty="0">
                <a:latin typeface="Arial Nova Cond" panose="020B0506020202020204" pitchFamily="34" charset="0"/>
              </a:rPr>
              <a:t>Family photo</a:t>
            </a:r>
          </a:p>
          <a:p>
            <a:r>
              <a:rPr lang="en-GB" sz="1300" dirty="0">
                <a:latin typeface="Arial Nova Cond" panose="020B0506020202020204" pitchFamily="34" charset="0"/>
              </a:rPr>
              <a:t>BRICS Africa Outreach and BRICS Plus (Opening remarks)</a:t>
            </a:r>
          </a:p>
          <a:p>
            <a:r>
              <a:rPr lang="en-GB" sz="1300" dirty="0">
                <a:latin typeface="Arial Nova Cond" panose="020B0506020202020204" pitchFamily="34" charset="0"/>
              </a:rPr>
              <a:t>Press conference</a:t>
            </a:r>
          </a:p>
          <a:p>
            <a:pPr marL="0" indent="0">
              <a:buNone/>
            </a:pPr>
            <a:endParaRPr lang="en-ZA" sz="1300" dirty="0">
              <a:latin typeface="Arial Nova Cond" panose="020B0506020202020204" pitchFamily="34" charset="0"/>
            </a:endParaRPr>
          </a:p>
          <a:p>
            <a:pPr marL="0" indent="0">
              <a:buNone/>
            </a:pPr>
            <a:r>
              <a:rPr lang="en-ZA" sz="1300" dirty="0">
                <a:latin typeface="Arial Nova Cond" panose="020B0506020202020204" pitchFamily="34" charset="0"/>
              </a:rPr>
              <a:t>Official media will also cover bilateral meetings involving their delegations (photo ops)</a:t>
            </a:r>
          </a:p>
          <a:p>
            <a:pPr marL="0" indent="0">
              <a:buNone/>
            </a:pPr>
            <a:endParaRPr lang="en-ZA" sz="1300" dirty="0">
              <a:latin typeface="Arial Nova Cond" panose="020B0506020202020204" pitchFamily="34" charset="0"/>
            </a:endParaRPr>
          </a:p>
        </p:txBody>
      </p:sp>
      <p:sp>
        <p:nvSpPr>
          <p:cNvPr id="5" name="Slide Number Placeholder 4">
            <a:extLst>
              <a:ext uri="{FF2B5EF4-FFF2-40B4-BE49-F238E27FC236}">
                <a16:creationId xmlns:a16="http://schemas.microsoft.com/office/drawing/2014/main" id="{886A1E71-7867-40E8-8EB5-351524C45EFA}"/>
              </a:ext>
            </a:extLst>
          </p:cNvPr>
          <p:cNvSpPr>
            <a:spLocks noGrp="1"/>
          </p:cNvSpPr>
          <p:nvPr>
            <p:ph type="sldNum" sz="quarter" idx="10"/>
          </p:nvPr>
        </p:nvSpPr>
        <p:spPr/>
        <p:txBody>
          <a:bodyPr/>
          <a:lstStyle/>
          <a:p>
            <a:pPr>
              <a:defRPr/>
            </a:pPr>
            <a:fld id="{E922D934-2DE6-4B1B-B903-F253302D9EF5}" type="slidenum">
              <a:rPr lang="en-GB" altLang="en-US" smtClean="0"/>
              <a:pPr>
                <a:defRPr/>
              </a:pPr>
              <a:t>4</a:t>
            </a:fld>
            <a:endParaRPr lang="en-GB" altLang="en-US"/>
          </a:p>
        </p:txBody>
      </p:sp>
      <p:sp>
        <p:nvSpPr>
          <p:cNvPr id="6" name="Rectangle 2">
            <a:extLst>
              <a:ext uri="{FF2B5EF4-FFF2-40B4-BE49-F238E27FC236}">
                <a16:creationId xmlns:a16="http://schemas.microsoft.com/office/drawing/2014/main" id="{FAE9A5B6-CBE4-4F1D-8B3C-279A18D40FBC}"/>
              </a:ext>
            </a:extLst>
          </p:cNvPr>
          <p:cNvSpPr txBox="1">
            <a:spLocks noChangeArrowheads="1"/>
          </p:cNvSpPr>
          <p:nvPr/>
        </p:nvSpPr>
        <p:spPr>
          <a:xfrm>
            <a:off x="0" y="206552"/>
            <a:ext cx="9144000" cy="491540"/>
          </a:xfrm>
          <a:prstGeom prst="rect">
            <a:avLst/>
          </a:prstGeom>
          <a:solidFill>
            <a:srgbClr val="0087BF"/>
          </a:solidFill>
        </p:spPr>
        <p:txBody>
          <a:bodyPr vert="horz" lIns="68580" tIns="34290" rIns="68580" bIns="3429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a:solidFill>
                  <a:prstClr val="white"/>
                </a:solidFill>
                <a:latin typeface="Arial Nova Cond" panose="020B0506020202020204" pitchFamily="34" charset="0"/>
                <a:ea typeface="ＭＳ Ｐゴシック" charset="0"/>
                <a:cs typeface="ＭＳ Ｐゴシック" charset="0"/>
              </a:rPr>
              <a:t> MEDIA COVERAGE</a:t>
            </a:r>
            <a:endParaRPr lang="en-US" sz="2800" dirty="0">
              <a:solidFill>
                <a:prstClr val="white"/>
              </a:solidFill>
              <a:latin typeface="Arial Nova Cond" panose="020B0506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654669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3">
            <a:extLst>
              <a:ext uri="{FF2B5EF4-FFF2-40B4-BE49-F238E27FC236}">
                <a16:creationId xmlns:a16="http://schemas.microsoft.com/office/drawing/2014/main" id="{220D558D-835B-46F7-99D2-DC379AE5E854}"/>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22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342900" marR="0" lvl="0" indent="-342900" algn="r" defTabSz="914400" rtl="0" eaLnBrk="1" fontAlgn="base" latinLnBrk="0" hangingPunct="1">
              <a:lnSpc>
                <a:spcPct val="100000"/>
              </a:lnSpc>
              <a:spcBef>
                <a:spcPct val="0"/>
              </a:spcBef>
              <a:spcAft>
                <a:spcPct val="0"/>
              </a:spcAft>
              <a:buClrTx/>
              <a:buSzTx/>
              <a:buFontTx/>
              <a:buNone/>
              <a:tabLst/>
              <a:defRPr/>
            </a:pPr>
            <a:fld id="{0C7E9EED-9D0B-4D16-A2C5-45557A5D1D7C}" type="slidenum">
              <a:rPr kumimoji="0" lang="en-US" altLang="en-US"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342900" marR="0" lvl="0" indent="-342900" algn="r" defTabSz="914400" rtl="0" eaLnBrk="1" fontAlgn="base" latinLnBrk="0" hangingPunct="1">
                <a:lnSpc>
                  <a:spcPct val="100000"/>
                </a:lnSpc>
                <a:spcBef>
                  <a:spcPct val="0"/>
                </a:spcBef>
                <a:spcAft>
                  <a:spcPct val="0"/>
                </a:spcAft>
                <a:buClrTx/>
                <a:buSzTx/>
                <a:buFontTx/>
                <a:buNone/>
                <a:tabLst/>
                <a:defRPr/>
              </a:pPr>
              <a:t>5</a:t>
            </a:fld>
            <a:endParaRPr kumimoji="0" lang="en-US" alt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Rectangle 4">
            <a:extLst>
              <a:ext uri="{FF2B5EF4-FFF2-40B4-BE49-F238E27FC236}">
                <a16:creationId xmlns:a16="http://schemas.microsoft.com/office/drawing/2014/main" id="{3015DCE8-F513-4AF2-9D67-6DB87B6172F2}"/>
              </a:ext>
            </a:extLst>
          </p:cNvPr>
          <p:cNvSpPr/>
          <p:nvPr/>
        </p:nvSpPr>
        <p:spPr>
          <a:xfrm>
            <a:off x="3393851" y="44132"/>
            <a:ext cx="2500313" cy="2143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Black" pitchFamily="34" charset="0"/>
                <a:ea typeface="+mn-ea"/>
                <a:cs typeface="+mn-cs"/>
              </a:rPr>
              <a:t>CONFIDENTIAL</a:t>
            </a:r>
          </a:p>
        </p:txBody>
      </p:sp>
      <p:sp>
        <p:nvSpPr>
          <p:cNvPr id="8" name="TextBox 7">
            <a:extLst>
              <a:ext uri="{FF2B5EF4-FFF2-40B4-BE49-F238E27FC236}">
                <a16:creationId xmlns:a16="http://schemas.microsoft.com/office/drawing/2014/main" id="{0053AC4F-C57C-49B7-AAA4-7127C138F905}"/>
              </a:ext>
            </a:extLst>
          </p:cNvPr>
          <p:cNvSpPr txBox="1"/>
          <p:nvPr/>
        </p:nvSpPr>
        <p:spPr>
          <a:xfrm>
            <a:off x="313111" y="808621"/>
            <a:ext cx="8847667" cy="584775"/>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600" b="0" i="0" u="none" strike="noStrike" kern="1200" cap="none" spc="0" normalizeH="0" baseline="0" noProof="0" dirty="0">
                <a:ln>
                  <a:noFill/>
                </a:ln>
                <a:solidFill>
                  <a:prstClr val="black"/>
                </a:solidFill>
                <a:effectLst/>
                <a:uLnTx/>
                <a:uFillTx/>
                <a:latin typeface="Arial"/>
                <a:ea typeface="+mn-ea"/>
                <a:cs typeface="+mn-cs"/>
              </a:rPr>
              <a:t>The BRICS website is currently live on </a:t>
            </a:r>
            <a:r>
              <a:rPr kumimoji="0" lang="en-ZA" sz="1600" b="0" i="0" u="none" strike="noStrike" kern="1200" cap="none" spc="0" normalizeH="0" baseline="0" noProof="0" dirty="0">
                <a:ln>
                  <a:noFill/>
                </a:ln>
                <a:solidFill>
                  <a:prstClr val="black"/>
                </a:solidFill>
                <a:effectLst/>
                <a:uLnTx/>
                <a:uFillTx/>
                <a:latin typeface="Arial"/>
                <a:ea typeface="+mn-ea"/>
                <a:cs typeface="+mn-cs"/>
                <a:hlinkClick r:id="rId2"/>
              </a:rPr>
              <a:t>www.brics2023.gov.za</a:t>
            </a:r>
            <a:r>
              <a:rPr kumimoji="0" lang="en-ZA" sz="1600" b="0" i="0" u="none" strike="noStrike" kern="1200" cap="none" spc="0" normalizeH="0" baseline="0" noProof="0" dirty="0">
                <a:ln>
                  <a:noFill/>
                </a:ln>
                <a:solidFill>
                  <a:prstClr val="black"/>
                </a:solidFill>
                <a:effectLst/>
                <a:uLnTx/>
                <a:uFillTx/>
                <a:latin typeface="Arial"/>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600" dirty="0">
                <a:solidFill>
                  <a:prstClr val="black"/>
                </a:solidFill>
                <a:latin typeface="Arial"/>
              </a:rPr>
              <a:t>All media information, including accreditation is included on the site. </a:t>
            </a:r>
            <a:endParaRPr kumimoji="0" lang="en-ZA" sz="1600" b="0" i="0" u="none" strike="noStrike" kern="1200" cap="none" spc="0" normalizeH="0" baseline="0" noProof="0" dirty="0">
              <a:ln>
                <a:noFill/>
              </a:ln>
              <a:solidFill>
                <a:prstClr val="black"/>
              </a:solidFill>
              <a:effectLst/>
              <a:uLnTx/>
              <a:uFillTx/>
              <a:latin typeface="Arial"/>
              <a:ea typeface="+mn-ea"/>
              <a:cs typeface="+mn-cs"/>
            </a:endParaRPr>
          </a:p>
        </p:txBody>
      </p:sp>
      <p:pic>
        <p:nvPicPr>
          <p:cNvPr id="3" name="Picture 2">
            <a:extLst>
              <a:ext uri="{FF2B5EF4-FFF2-40B4-BE49-F238E27FC236}">
                <a16:creationId xmlns:a16="http://schemas.microsoft.com/office/drawing/2014/main" id="{1AF572B5-6BB4-4B03-8E67-8ED6E79764D2}"/>
              </a:ext>
            </a:extLst>
          </p:cNvPr>
          <p:cNvPicPr>
            <a:picLocks noChangeAspect="1"/>
          </p:cNvPicPr>
          <p:nvPr/>
        </p:nvPicPr>
        <p:blipFill rotWithShape="1">
          <a:blip r:embed="rId3"/>
          <a:srcRect l="12201" t="10800" r="12988" b="8190"/>
          <a:stretch/>
        </p:blipFill>
        <p:spPr>
          <a:xfrm>
            <a:off x="1340028" y="1543035"/>
            <a:ext cx="6624736" cy="4035174"/>
          </a:xfrm>
          <a:prstGeom prst="rect">
            <a:avLst/>
          </a:prstGeom>
        </p:spPr>
      </p:pic>
      <p:sp>
        <p:nvSpPr>
          <p:cNvPr id="7" name="Rectangle 2">
            <a:extLst>
              <a:ext uri="{FF2B5EF4-FFF2-40B4-BE49-F238E27FC236}">
                <a16:creationId xmlns:a16="http://schemas.microsoft.com/office/drawing/2014/main" id="{60090E73-B4E9-4B2E-A26E-0E309DBD31FF}"/>
              </a:ext>
            </a:extLst>
          </p:cNvPr>
          <p:cNvSpPr txBox="1">
            <a:spLocks noChangeArrowheads="1"/>
          </p:cNvSpPr>
          <p:nvPr/>
        </p:nvSpPr>
        <p:spPr>
          <a:xfrm>
            <a:off x="0" y="206552"/>
            <a:ext cx="9144000" cy="491540"/>
          </a:xfrm>
          <a:prstGeom prst="rect">
            <a:avLst/>
          </a:prstGeom>
          <a:solidFill>
            <a:srgbClr val="0087BF"/>
          </a:solidFill>
        </p:spPr>
        <p:txBody>
          <a:bodyPr vert="horz" lIns="68580" tIns="34290" rIns="68580" bIns="3429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a:solidFill>
                  <a:prstClr val="white"/>
                </a:solidFill>
                <a:latin typeface="Arial Nova Cond" panose="020B0506020202020204" pitchFamily="34" charset="0"/>
                <a:ea typeface="ＭＳ Ｐゴシック" charset="0"/>
                <a:cs typeface="ＭＳ Ｐゴシック" charset="0"/>
              </a:rPr>
              <a:t>WEBSITE</a:t>
            </a:r>
            <a:endParaRPr lang="en-US" sz="2800" dirty="0">
              <a:solidFill>
                <a:prstClr val="white"/>
              </a:solidFill>
              <a:latin typeface="Arial Nova Cond" panose="020B0506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7440961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3">
            <a:extLst>
              <a:ext uri="{FF2B5EF4-FFF2-40B4-BE49-F238E27FC236}">
                <a16:creationId xmlns:a16="http://schemas.microsoft.com/office/drawing/2014/main" id="{220D558D-835B-46F7-99D2-DC379AE5E854}"/>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22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342900" marR="0" lvl="0" indent="-342900" algn="r" defTabSz="914400" rtl="0" eaLnBrk="1" fontAlgn="base" latinLnBrk="0" hangingPunct="1">
              <a:lnSpc>
                <a:spcPct val="100000"/>
              </a:lnSpc>
              <a:spcBef>
                <a:spcPct val="0"/>
              </a:spcBef>
              <a:spcAft>
                <a:spcPct val="0"/>
              </a:spcAft>
              <a:buClrTx/>
              <a:buSzTx/>
              <a:buFontTx/>
              <a:buNone/>
              <a:tabLst/>
              <a:defRPr/>
            </a:pPr>
            <a:fld id="{0C7E9EED-9D0B-4D16-A2C5-45557A5D1D7C}" type="slidenum">
              <a:rPr kumimoji="0" lang="en-US" altLang="en-US"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342900" marR="0" lvl="0" indent="-342900" algn="r" defTabSz="914400" rtl="0" eaLnBrk="1" fontAlgn="base" latinLnBrk="0" hangingPunct="1">
                <a:lnSpc>
                  <a:spcPct val="100000"/>
                </a:lnSpc>
                <a:spcBef>
                  <a:spcPct val="0"/>
                </a:spcBef>
                <a:spcAft>
                  <a:spcPct val="0"/>
                </a:spcAft>
                <a:buClrTx/>
                <a:buSzTx/>
                <a:buFontTx/>
                <a:buNone/>
                <a:tabLst/>
                <a:defRPr/>
              </a:pPr>
              <a:t>6</a:t>
            </a:fld>
            <a:endParaRPr kumimoji="0" lang="en-US" alt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Rectangle 4">
            <a:extLst>
              <a:ext uri="{FF2B5EF4-FFF2-40B4-BE49-F238E27FC236}">
                <a16:creationId xmlns:a16="http://schemas.microsoft.com/office/drawing/2014/main" id="{3015DCE8-F513-4AF2-9D67-6DB87B6172F2}"/>
              </a:ext>
            </a:extLst>
          </p:cNvPr>
          <p:cNvSpPr/>
          <p:nvPr/>
        </p:nvSpPr>
        <p:spPr>
          <a:xfrm>
            <a:off x="3321843" y="6161"/>
            <a:ext cx="2500313" cy="2143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Black" pitchFamily="34" charset="0"/>
                <a:ea typeface="+mn-ea"/>
                <a:cs typeface="+mn-cs"/>
              </a:rPr>
              <a:t>CONFIDENTIAL</a:t>
            </a:r>
          </a:p>
        </p:txBody>
      </p:sp>
      <p:pic>
        <p:nvPicPr>
          <p:cNvPr id="2" name="Picture 1">
            <a:extLst>
              <a:ext uri="{FF2B5EF4-FFF2-40B4-BE49-F238E27FC236}">
                <a16:creationId xmlns:a16="http://schemas.microsoft.com/office/drawing/2014/main" id="{D5B2DA96-7EE1-46B2-A233-B488D4651C73}"/>
              </a:ext>
            </a:extLst>
          </p:cNvPr>
          <p:cNvPicPr>
            <a:picLocks noChangeAspect="1"/>
          </p:cNvPicPr>
          <p:nvPr/>
        </p:nvPicPr>
        <p:blipFill>
          <a:blip r:embed="rId2"/>
          <a:stretch>
            <a:fillRect/>
          </a:stretch>
        </p:blipFill>
        <p:spPr>
          <a:xfrm>
            <a:off x="2044553" y="806707"/>
            <a:ext cx="5054892" cy="1632601"/>
          </a:xfrm>
          <a:prstGeom prst="rect">
            <a:avLst/>
          </a:prstGeom>
        </p:spPr>
      </p:pic>
      <p:pic>
        <p:nvPicPr>
          <p:cNvPr id="6" name="Picture 5">
            <a:extLst>
              <a:ext uri="{FF2B5EF4-FFF2-40B4-BE49-F238E27FC236}">
                <a16:creationId xmlns:a16="http://schemas.microsoft.com/office/drawing/2014/main" id="{91C5CF26-B13E-4A7E-B1A3-F1308C339B7D}"/>
              </a:ext>
            </a:extLst>
          </p:cNvPr>
          <p:cNvPicPr>
            <a:picLocks noChangeAspect="1"/>
          </p:cNvPicPr>
          <p:nvPr/>
        </p:nvPicPr>
        <p:blipFill rotWithShape="1">
          <a:blip r:embed="rId3"/>
          <a:srcRect l="23226" t="16400" r="1175" b="26200"/>
          <a:stretch/>
        </p:blipFill>
        <p:spPr>
          <a:xfrm>
            <a:off x="141247" y="2500366"/>
            <a:ext cx="4108606" cy="1754717"/>
          </a:xfrm>
          <a:prstGeom prst="rect">
            <a:avLst/>
          </a:prstGeom>
        </p:spPr>
      </p:pic>
      <p:pic>
        <p:nvPicPr>
          <p:cNvPr id="9" name="Picture 8">
            <a:extLst>
              <a:ext uri="{FF2B5EF4-FFF2-40B4-BE49-F238E27FC236}">
                <a16:creationId xmlns:a16="http://schemas.microsoft.com/office/drawing/2014/main" id="{34CE6E86-FB8E-4769-9BCA-CE4098EBD67C}"/>
              </a:ext>
            </a:extLst>
          </p:cNvPr>
          <p:cNvPicPr>
            <a:picLocks noChangeAspect="1"/>
          </p:cNvPicPr>
          <p:nvPr/>
        </p:nvPicPr>
        <p:blipFill rotWithShape="1">
          <a:blip r:embed="rId4"/>
          <a:srcRect l="31101" t="14826" r="37399" b="53308"/>
          <a:stretch/>
        </p:blipFill>
        <p:spPr>
          <a:xfrm>
            <a:off x="6172953" y="2464843"/>
            <a:ext cx="2808312" cy="1598063"/>
          </a:xfrm>
          <a:prstGeom prst="rect">
            <a:avLst/>
          </a:prstGeom>
        </p:spPr>
      </p:pic>
      <p:pic>
        <p:nvPicPr>
          <p:cNvPr id="11" name="Picture 10">
            <a:extLst>
              <a:ext uri="{FF2B5EF4-FFF2-40B4-BE49-F238E27FC236}">
                <a16:creationId xmlns:a16="http://schemas.microsoft.com/office/drawing/2014/main" id="{6F4EF57A-8261-4196-9E4F-15978E4A8E11}"/>
              </a:ext>
            </a:extLst>
          </p:cNvPr>
          <p:cNvPicPr>
            <a:picLocks noChangeAspect="1"/>
          </p:cNvPicPr>
          <p:nvPr/>
        </p:nvPicPr>
        <p:blipFill rotWithShape="1">
          <a:blip r:embed="rId5"/>
          <a:srcRect l="1221" t="10424" r="1962" b="58400"/>
          <a:stretch/>
        </p:blipFill>
        <p:spPr>
          <a:xfrm>
            <a:off x="145583" y="4255083"/>
            <a:ext cx="8852834" cy="1603556"/>
          </a:xfrm>
          <a:prstGeom prst="rect">
            <a:avLst/>
          </a:prstGeom>
        </p:spPr>
      </p:pic>
      <p:sp>
        <p:nvSpPr>
          <p:cNvPr id="10" name="Rectangle 2">
            <a:extLst>
              <a:ext uri="{FF2B5EF4-FFF2-40B4-BE49-F238E27FC236}">
                <a16:creationId xmlns:a16="http://schemas.microsoft.com/office/drawing/2014/main" id="{3569AD34-58D1-42DF-8036-A85A4CEC49F5}"/>
              </a:ext>
            </a:extLst>
          </p:cNvPr>
          <p:cNvSpPr txBox="1">
            <a:spLocks noChangeArrowheads="1"/>
          </p:cNvSpPr>
          <p:nvPr/>
        </p:nvSpPr>
        <p:spPr>
          <a:xfrm>
            <a:off x="0" y="206552"/>
            <a:ext cx="9144000" cy="491540"/>
          </a:xfrm>
          <a:prstGeom prst="rect">
            <a:avLst/>
          </a:prstGeom>
          <a:solidFill>
            <a:srgbClr val="0087BF"/>
          </a:solidFill>
        </p:spPr>
        <p:txBody>
          <a:bodyPr vert="horz" lIns="68580" tIns="34290" rIns="68580" bIns="3429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a:solidFill>
                  <a:prstClr val="white"/>
                </a:solidFill>
                <a:latin typeface="Arial Nova Cond" panose="020B0506020202020204" pitchFamily="34" charset="0"/>
                <a:ea typeface="ＭＳ Ｐゴシック" charset="0"/>
                <a:cs typeface="ＭＳ Ｐゴシック" charset="0"/>
              </a:rPr>
              <a:t>SOCIAL MEDIA</a:t>
            </a:r>
            <a:endParaRPr lang="en-US" sz="2800" dirty="0">
              <a:solidFill>
                <a:prstClr val="white"/>
              </a:solidFill>
              <a:latin typeface="Arial Nova Cond" panose="020B0506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0277807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A32AF-50B4-4477-84DE-6796EE91074F}"/>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48C70578-B85F-4ACF-929F-9546E4C7EBB0}"/>
              </a:ext>
            </a:extLst>
          </p:cNvPr>
          <p:cNvSpPr>
            <a:spLocks noGrp="1"/>
          </p:cNvSpPr>
          <p:nvPr>
            <p:ph sz="half" idx="1"/>
          </p:nvPr>
        </p:nvSpPr>
        <p:spPr/>
        <p:txBody>
          <a:bodyPr/>
          <a:lstStyle/>
          <a:p>
            <a:endParaRPr lang="en-ZA"/>
          </a:p>
        </p:txBody>
      </p:sp>
      <p:sp>
        <p:nvSpPr>
          <p:cNvPr id="4" name="Content Placeholder 3">
            <a:extLst>
              <a:ext uri="{FF2B5EF4-FFF2-40B4-BE49-F238E27FC236}">
                <a16:creationId xmlns:a16="http://schemas.microsoft.com/office/drawing/2014/main" id="{4D99A71D-4558-4FD4-B6A7-17F4E5CD87BC}"/>
              </a:ext>
            </a:extLst>
          </p:cNvPr>
          <p:cNvSpPr>
            <a:spLocks noGrp="1"/>
          </p:cNvSpPr>
          <p:nvPr>
            <p:ph sz="half" idx="2"/>
          </p:nvPr>
        </p:nvSpPr>
        <p:spPr/>
        <p:txBody>
          <a:bodyPr/>
          <a:lstStyle/>
          <a:p>
            <a:endParaRPr lang="en-ZA"/>
          </a:p>
        </p:txBody>
      </p:sp>
      <p:sp>
        <p:nvSpPr>
          <p:cNvPr id="5" name="Slide Number Placeholder 4">
            <a:extLst>
              <a:ext uri="{FF2B5EF4-FFF2-40B4-BE49-F238E27FC236}">
                <a16:creationId xmlns:a16="http://schemas.microsoft.com/office/drawing/2014/main" id="{B5F0E200-6D57-49BC-B618-792EB0EAA6D0}"/>
              </a:ext>
            </a:extLst>
          </p:cNvPr>
          <p:cNvSpPr>
            <a:spLocks noGrp="1"/>
          </p:cNvSpPr>
          <p:nvPr>
            <p:ph type="sldNum" sz="quarter" idx="10"/>
          </p:nvPr>
        </p:nvSpPr>
        <p:spPr/>
        <p:txBody>
          <a:bodyPr/>
          <a:lstStyle/>
          <a:p>
            <a:pPr>
              <a:defRPr/>
            </a:pPr>
            <a:fld id="{E922D934-2DE6-4B1B-B903-F253302D9EF5}" type="slidenum">
              <a:rPr lang="en-GB" altLang="en-US" smtClean="0"/>
              <a:pPr>
                <a:defRPr/>
              </a:pPr>
              <a:t>7</a:t>
            </a:fld>
            <a:endParaRPr lang="en-GB" altLang="en-US"/>
          </a:p>
        </p:txBody>
      </p:sp>
      <p:pic>
        <p:nvPicPr>
          <p:cNvPr id="7" name="Picture 6">
            <a:extLst>
              <a:ext uri="{FF2B5EF4-FFF2-40B4-BE49-F238E27FC236}">
                <a16:creationId xmlns:a16="http://schemas.microsoft.com/office/drawing/2014/main" id="{11A80D52-DCBF-44E2-B7E8-DE8642DEA2F4}"/>
              </a:ext>
            </a:extLst>
          </p:cNvPr>
          <p:cNvPicPr>
            <a:picLocks noChangeAspect="1"/>
          </p:cNvPicPr>
          <p:nvPr/>
        </p:nvPicPr>
        <p:blipFill>
          <a:blip r:embed="rId2"/>
          <a:stretch>
            <a:fillRect/>
          </a:stretch>
        </p:blipFill>
        <p:spPr>
          <a:xfrm>
            <a:off x="0" y="274638"/>
            <a:ext cx="9144000" cy="5532120"/>
          </a:xfrm>
          <a:prstGeom prst="rect">
            <a:avLst/>
          </a:prstGeom>
        </p:spPr>
      </p:pic>
    </p:spTree>
    <p:extLst>
      <p:ext uri="{BB962C8B-B14F-4D97-AF65-F5344CB8AC3E}">
        <p14:creationId xmlns:p14="http://schemas.microsoft.com/office/powerpoint/2010/main" val="36500353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315BD-CD79-4F93-9663-2759E14688A2}"/>
              </a:ext>
            </a:extLst>
          </p:cNvPr>
          <p:cNvSpPr>
            <a:spLocks noGrp="1"/>
          </p:cNvSpPr>
          <p:nvPr>
            <p:ph type="title"/>
          </p:nvPr>
        </p:nvSpPr>
        <p:spPr>
          <a:xfrm>
            <a:off x="457200" y="274638"/>
            <a:ext cx="8229600" cy="423454"/>
          </a:xfrm>
        </p:spPr>
        <p:txBody>
          <a:bodyPr/>
          <a:lstStyle/>
          <a:p>
            <a:endParaRPr lang="en-ZA" dirty="0"/>
          </a:p>
        </p:txBody>
      </p:sp>
      <p:sp>
        <p:nvSpPr>
          <p:cNvPr id="3" name="Content Placeholder 2">
            <a:extLst>
              <a:ext uri="{FF2B5EF4-FFF2-40B4-BE49-F238E27FC236}">
                <a16:creationId xmlns:a16="http://schemas.microsoft.com/office/drawing/2014/main" id="{E83E24DD-B440-4761-9AB5-C22DD17477A0}"/>
              </a:ext>
            </a:extLst>
          </p:cNvPr>
          <p:cNvSpPr>
            <a:spLocks noGrp="1"/>
          </p:cNvSpPr>
          <p:nvPr>
            <p:ph sz="half" idx="1"/>
          </p:nvPr>
        </p:nvSpPr>
        <p:spPr>
          <a:xfrm>
            <a:off x="201335" y="766178"/>
            <a:ext cx="8749717" cy="4968797"/>
          </a:xfrm>
        </p:spPr>
        <p:txBody>
          <a:bodyPr/>
          <a:lstStyle/>
          <a:p>
            <a:pPr>
              <a:spcBef>
                <a:spcPts val="0"/>
              </a:spcBef>
            </a:pPr>
            <a:r>
              <a:rPr lang="en-GB" sz="1800" dirty="0">
                <a:latin typeface="Arial Nova Cond" panose="020B0506020202020204" pitchFamily="34" charset="0"/>
              </a:rPr>
              <a:t>The media accreditation process opened on Thursday, 29 June 2023 </a:t>
            </a:r>
            <a:endParaRPr lang="en-GB" sz="1800" dirty="0">
              <a:effectLst/>
              <a:latin typeface="Arial Nova Cond" panose="020B0506020202020204" pitchFamily="34" charset="0"/>
              <a:ea typeface="Times New Roman" panose="02020603050405020304" pitchFamily="18" charset="0"/>
            </a:endParaRPr>
          </a:p>
          <a:p>
            <a:pPr>
              <a:spcBef>
                <a:spcPts val="0"/>
              </a:spcBef>
            </a:pPr>
            <a:endParaRPr lang="en-GB" sz="1800" dirty="0">
              <a:latin typeface="Arial Nova Cond" panose="020B0506020202020204" pitchFamily="34" charset="0"/>
            </a:endParaRPr>
          </a:p>
          <a:p>
            <a:pPr>
              <a:spcBef>
                <a:spcPts val="0"/>
              </a:spcBef>
            </a:pPr>
            <a:r>
              <a:rPr lang="en-GB" sz="1800" dirty="0">
                <a:effectLst/>
                <a:latin typeface="Arial Nova Cond" panose="020B0506020202020204" pitchFamily="34" charset="0"/>
                <a:ea typeface="Times New Roman" panose="02020603050405020304" pitchFamily="18" charset="0"/>
              </a:rPr>
              <a:t>An online system is being used, i.e. </a:t>
            </a:r>
            <a:r>
              <a:rPr lang="en-GB" sz="1800" dirty="0">
                <a:effectLst/>
                <a:latin typeface="Arial Nova Cond" panose="020B0506020202020204" pitchFamily="34" charset="0"/>
                <a:ea typeface="Times New Roman" panose="02020603050405020304" pitchFamily="18" charset="0"/>
                <a:hlinkClick r:id="rId2"/>
              </a:rPr>
              <a:t>https://mrs.gcis.gov.za</a:t>
            </a:r>
            <a:r>
              <a:rPr lang="en-GB" sz="1800" dirty="0">
                <a:effectLst/>
                <a:latin typeface="Arial Nova Cond" panose="020B0506020202020204" pitchFamily="34" charset="0"/>
                <a:ea typeface="Times New Roman" panose="02020603050405020304" pitchFamily="18" charset="0"/>
              </a:rPr>
              <a:t>  </a:t>
            </a:r>
          </a:p>
          <a:p>
            <a:pPr>
              <a:spcBef>
                <a:spcPts val="0"/>
              </a:spcBef>
            </a:pPr>
            <a:endParaRPr lang="en-GB" sz="1800" dirty="0">
              <a:latin typeface="Arial Nova Cond" panose="020B0506020202020204" pitchFamily="34" charset="0"/>
              <a:ea typeface="Times New Roman" panose="02020603050405020304" pitchFamily="18" charset="0"/>
            </a:endParaRPr>
          </a:p>
          <a:p>
            <a:pPr>
              <a:spcBef>
                <a:spcPts val="0"/>
              </a:spcBef>
            </a:pPr>
            <a:r>
              <a:rPr lang="en-ZA" sz="1800" dirty="0">
                <a:latin typeface="Arial Nova Cond" panose="020B0506020202020204" pitchFamily="34" charset="0"/>
                <a:ea typeface="Calibri" panose="020F0502020204030204" pitchFamily="34" charset="0"/>
              </a:rPr>
              <a:t>The deadline for media accreditation is 11 August 2023. The deadline will not be extended, and late applications will not be accepted</a:t>
            </a:r>
          </a:p>
          <a:p>
            <a:pPr>
              <a:spcBef>
                <a:spcPts val="0"/>
              </a:spcBef>
            </a:pPr>
            <a:endParaRPr lang="en-ZA" sz="1800" dirty="0">
              <a:latin typeface="Arial Nova Cond" panose="020B0506020202020204" pitchFamily="34" charset="0"/>
              <a:ea typeface="Calibri" panose="020F0502020204030204" pitchFamily="34" charset="0"/>
            </a:endParaRPr>
          </a:p>
          <a:p>
            <a:pPr>
              <a:spcBef>
                <a:spcPts val="0"/>
              </a:spcBef>
            </a:pPr>
            <a:r>
              <a:rPr lang="en-ZA" sz="1800" dirty="0">
                <a:latin typeface="Arial Nova Cond" panose="020B0506020202020204" pitchFamily="34" charset="0"/>
                <a:ea typeface="Calibri" panose="020F0502020204030204" pitchFamily="34" charset="0"/>
              </a:rPr>
              <a:t>We expect up to 500 media to cover the Summit from the venue</a:t>
            </a:r>
          </a:p>
          <a:p>
            <a:pPr>
              <a:spcBef>
                <a:spcPts val="0"/>
              </a:spcBef>
            </a:pPr>
            <a:endParaRPr lang="en-ZA" sz="1800" dirty="0">
              <a:latin typeface="Arial Nova Cond" panose="020B0506020202020204" pitchFamily="34" charset="0"/>
              <a:ea typeface="Calibri" panose="020F0502020204030204" pitchFamily="34" charset="0"/>
            </a:endParaRPr>
          </a:p>
          <a:p>
            <a:pPr>
              <a:spcBef>
                <a:spcPts val="0"/>
              </a:spcBef>
            </a:pPr>
            <a:r>
              <a:rPr lang="en-ZA" sz="1800" dirty="0">
                <a:latin typeface="Arial Nova Cond" panose="020B0506020202020204" pitchFamily="34" charset="0"/>
                <a:ea typeface="Calibri" panose="020F0502020204030204" pitchFamily="34" charset="0"/>
              </a:rPr>
              <a:t>Thus far, we have received 1560 applications for media accreditation</a:t>
            </a:r>
          </a:p>
          <a:p>
            <a:pPr>
              <a:spcBef>
                <a:spcPts val="0"/>
              </a:spcBef>
            </a:pPr>
            <a:endParaRPr lang="en-GB" sz="1800" dirty="0">
              <a:latin typeface="Arial Nova Cond" panose="020B0506020202020204" pitchFamily="34" charset="0"/>
              <a:ea typeface="Times New Roman" panose="02020603050405020304" pitchFamily="18" charset="0"/>
            </a:endParaRPr>
          </a:p>
          <a:p>
            <a:pPr>
              <a:spcBef>
                <a:spcPts val="0"/>
              </a:spcBef>
            </a:pPr>
            <a:r>
              <a:rPr lang="en-ZA" sz="1800" dirty="0">
                <a:latin typeface="Arial Nova Cond" panose="020B0506020202020204" pitchFamily="34" charset="0"/>
                <a:ea typeface="Calibri" panose="020F0502020204030204" pitchFamily="34" charset="0"/>
              </a:rPr>
              <a:t>Collection of accreditation cards will be subject to the presentation of a valid ID/Passport and a press card or letter of assignment from the editor</a:t>
            </a:r>
          </a:p>
          <a:p>
            <a:pPr>
              <a:spcBef>
                <a:spcPts val="0"/>
              </a:spcBef>
            </a:pPr>
            <a:endParaRPr lang="en-GB" sz="1800" dirty="0">
              <a:effectLst/>
              <a:latin typeface="Arial Nova Cond" panose="020B0506020202020204" pitchFamily="34" charset="0"/>
              <a:ea typeface="Times New Roman" panose="02020603050405020304" pitchFamily="18" charset="0"/>
            </a:endParaRPr>
          </a:p>
          <a:p>
            <a:pPr>
              <a:spcBef>
                <a:spcPts val="0"/>
              </a:spcBef>
            </a:pPr>
            <a:r>
              <a:rPr lang="en-ZA" sz="1800" dirty="0">
                <a:effectLst/>
                <a:latin typeface="Arial Nova Cond" panose="020B0506020202020204" pitchFamily="34" charset="0"/>
                <a:ea typeface="Calibri" panose="020F0502020204030204" pitchFamily="34" charset="0"/>
              </a:rPr>
              <a:t>Media accreditation cards will be collected from the Radisson Blu Gautrain hotel in Sandton on a date to be confirmed. This will be days before the Summit, tentatively from 20 August  </a:t>
            </a:r>
          </a:p>
          <a:p>
            <a:pPr>
              <a:spcBef>
                <a:spcPts val="0"/>
              </a:spcBef>
            </a:pPr>
            <a:endParaRPr lang="en-ZA" sz="1800" dirty="0">
              <a:latin typeface="Arial" panose="020B0604020202020204" pitchFamily="34" charset="0"/>
            </a:endParaRPr>
          </a:p>
        </p:txBody>
      </p:sp>
      <p:sp>
        <p:nvSpPr>
          <p:cNvPr id="5" name="Slide Number Placeholder 4">
            <a:extLst>
              <a:ext uri="{FF2B5EF4-FFF2-40B4-BE49-F238E27FC236}">
                <a16:creationId xmlns:a16="http://schemas.microsoft.com/office/drawing/2014/main" id="{886A1E71-7867-40E8-8EB5-351524C45EFA}"/>
              </a:ext>
            </a:extLst>
          </p:cNvPr>
          <p:cNvSpPr>
            <a:spLocks noGrp="1"/>
          </p:cNvSpPr>
          <p:nvPr>
            <p:ph type="sldNum" sz="quarter" idx="10"/>
          </p:nvPr>
        </p:nvSpPr>
        <p:spPr/>
        <p:txBody>
          <a:bodyPr/>
          <a:lstStyle/>
          <a:p>
            <a:pPr>
              <a:defRPr/>
            </a:pPr>
            <a:fld id="{E922D934-2DE6-4B1B-B903-F253302D9EF5}" type="slidenum">
              <a:rPr lang="en-GB" altLang="en-US" smtClean="0"/>
              <a:pPr>
                <a:defRPr/>
              </a:pPr>
              <a:t>8</a:t>
            </a:fld>
            <a:endParaRPr lang="en-GB" altLang="en-US" dirty="0"/>
          </a:p>
        </p:txBody>
      </p:sp>
      <p:sp>
        <p:nvSpPr>
          <p:cNvPr id="6" name="Rectangle 2">
            <a:extLst>
              <a:ext uri="{FF2B5EF4-FFF2-40B4-BE49-F238E27FC236}">
                <a16:creationId xmlns:a16="http://schemas.microsoft.com/office/drawing/2014/main" id="{FAE9A5B6-CBE4-4F1D-8B3C-279A18D40FBC}"/>
              </a:ext>
            </a:extLst>
          </p:cNvPr>
          <p:cNvSpPr txBox="1">
            <a:spLocks noChangeArrowheads="1"/>
          </p:cNvSpPr>
          <p:nvPr/>
        </p:nvSpPr>
        <p:spPr>
          <a:xfrm>
            <a:off x="0" y="206552"/>
            <a:ext cx="9144000" cy="491540"/>
          </a:xfrm>
          <a:prstGeom prst="rect">
            <a:avLst/>
          </a:prstGeom>
          <a:solidFill>
            <a:srgbClr val="0087BF"/>
          </a:solidFill>
        </p:spPr>
        <p:txBody>
          <a:bodyPr vert="horz" lIns="68580" tIns="34290" rIns="68580" bIns="3429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a:solidFill>
                  <a:prstClr val="white"/>
                </a:solidFill>
                <a:latin typeface="Arial Nova Cond" panose="020B0506020202020204" pitchFamily="34" charset="0"/>
                <a:ea typeface="ＭＳ Ｐゴシック" charset="0"/>
                <a:cs typeface="ＭＳ Ｐゴシック" charset="0"/>
              </a:rPr>
              <a:t>MEDIA ACCREDITATION </a:t>
            </a:r>
            <a:endParaRPr lang="en-US" sz="2800" dirty="0">
              <a:solidFill>
                <a:prstClr val="white"/>
              </a:solidFill>
              <a:latin typeface="Arial Nova Cond" panose="020B0506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6904692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315BD-CD79-4F93-9663-2759E14688A2}"/>
              </a:ext>
            </a:extLst>
          </p:cNvPr>
          <p:cNvSpPr>
            <a:spLocks noGrp="1"/>
          </p:cNvSpPr>
          <p:nvPr>
            <p:ph type="title"/>
          </p:nvPr>
        </p:nvSpPr>
        <p:spPr>
          <a:xfrm>
            <a:off x="457200" y="274638"/>
            <a:ext cx="8229600" cy="423454"/>
          </a:xfrm>
        </p:spPr>
        <p:txBody>
          <a:bodyPr/>
          <a:lstStyle/>
          <a:p>
            <a:endParaRPr lang="en-ZA" dirty="0"/>
          </a:p>
        </p:txBody>
      </p:sp>
      <p:sp>
        <p:nvSpPr>
          <p:cNvPr id="3" name="Content Placeholder 2">
            <a:extLst>
              <a:ext uri="{FF2B5EF4-FFF2-40B4-BE49-F238E27FC236}">
                <a16:creationId xmlns:a16="http://schemas.microsoft.com/office/drawing/2014/main" id="{E83E24DD-B440-4761-9AB5-C22DD17477A0}"/>
              </a:ext>
            </a:extLst>
          </p:cNvPr>
          <p:cNvSpPr>
            <a:spLocks noGrp="1"/>
          </p:cNvSpPr>
          <p:nvPr>
            <p:ph sz="half" idx="1"/>
          </p:nvPr>
        </p:nvSpPr>
        <p:spPr>
          <a:xfrm>
            <a:off x="201335" y="766178"/>
            <a:ext cx="8749717" cy="4968797"/>
          </a:xfrm>
        </p:spPr>
        <p:txBody>
          <a:bodyPr/>
          <a:lstStyle/>
          <a:p>
            <a:pPr>
              <a:spcBef>
                <a:spcPts val="0"/>
              </a:spcBef>
            </a:pPr>
            <a:r>
              <a:rPr lang="en-GB" sz="1800" dirty="0">
                <a:latin typeface="Arial Nova Cond" panose="020B0506020202020204" pitchFamily="34" charset="0"/>
              </a:rPr>
              <a:t>You will not be able to collect the accreditation card on behalf of your colleague/s</a:t>
            </a:r>
          </a:p>
          <a:p>
            <a:pPr>
              <a:spcBef>
                <a:spcPts val="0"/>
              </a:spcBef>
            </a:pPr>
            <a:endParaRPr lang="en-GB" sz="1800" dirty="0">
              <a:latin typeface="Arial Nova Cond" panose="020B0506020202020204" pitchFamily="34" charset="0"/>
            </a:endParaRPr>
          </a:p>
          <a:p>
            <a:pPr>
              <a:spcBef>
                <a:spcPts val="0"/>
              </a:spcBef>
            </a:pPr>
            <a:r>
              <a:rPr lang="en-GB" sz="1800" dirty="0">
                <a:latin typeface="Arial Nova Cond" panose="020B0506020202020204" pitchFamily="34" charset="0"/>
              </a:rPr>
              <a:t>Each delegation can accredit up to three officials as Official Media (photographer, video operator and media liaison officer)</a:t>
            </a:r>
          </a:p>
          <a:p>
            <a:pPr marL="0" indent="0">
              <a:spcBef>
                <a:spcPts val="0"/>
              </a:spcBef>
              <a:buNone/>
            </a:pPr>
            <a:endParaRPr lang="en-GB" sz="1800" dirty="0">
              <a:latin typeface="Arial Nova Cond" panose="020B0506020202020204" pitchFamily="34" charset="0"/>
            </a:endParaRPr>
          </a:p>
          <a:p>
            <a:pPr>
              <a:spcBef>
                <a:spcPts val="0"/>
              </a:spcBef>
            </a:pPr>
            <a:r>
              <a:rPr lang="en-GB" sz="1800" dirty="0">
                <a:latin typeface="Arial Nova Cond" panose="020B0506020202020204" pitchFamily="34" charset="0"/>
              </a:rPr>
              <a:t>Delegations are advised that officials issued with official media badges will be based in the Media Centre and must perform media duties</a:t>
            </a:r>
          </a:p>
          <a:p>
            <a:pPr marL="0" indent="0">
              <a:spcBef>
                <a:spcPts val="0"/>
              </a:spcBef>
              <a:buNone/>
            </a:pPr>
            <a:endParaRPr lang="en-GB" sz="1800" dirty="0">
              <a:latin typeface="Arial Nova Cond" panose="020B0506020202020204" pitchFamily="34" charset="0"/>
            </a:endParaRPr>
          </a:p>
          <a:p>
            <a:pPr>
              <a:spcBef>
                <a:spcPts val="0"/>
              </a:spcBef>
            </a:pPr>
            <a:r>
              <a:rPr lang="en-GB" sz="1800" dirty="0">
                <a:latin typeface="Arial Nova Cond" panose="020B0506020202020204" pitchFamily="34" charset="0"/>
              </a:rPr>
              <a:t>Delegations are advised against accrediting officials as media who are not going to perform media duties at the Summit</a:t>
            </a:r>
          </a:p>
        </p:txBody>
      </p:sp>
      <p:sp>
        <p:nvSpPr>
          <p:cNvPr id="5" name="Slide Number Placeholder 4">
            <a:extLst>
              <a:ext uri="{FF2B5EF4-FFF2-40B4-BE49-F238E27FC236}">
                <a16:creationId xmlns:a16="http://schemas.microsoft.com/office/drawing/2014/main" id="{886A1E71-7867-40E8-8EB5-351524C45EFA}"/>
              </a:ext>
            </a:extLst>
          </p:cNvPr>
          <p:cNvSpPr>
            <a:spLocks noGrp="1"/>
          </p:cNvSpPr>
          <p:nvPr>
            <p:ph type="sldNum" sz="quarter" idx="10"/>
          </p:nvPr>
        </p:nvSpPr>
        <p:spPr/>
        <p:txBody>
          <a:bodyPr/>
          <a:lstStyle/>
          <a:p>
            <a:pPr>
              <a:defRPr/>
            </a:pPr>
            <a:fld id="{E922D934-2DE6-4B1B-B903-F253302D9EF5}" type="slidenum">
              <a:rPr lang="en-GB" altLang="en-US" smtClean="0"/>
              <a:pPr>
                <a:defRPr/>
              </a:pPr>
              <a:t>9</a:t>
            </a:fld>
            <a:endParaRPr lang="en-GB" altLang="en-US" dirty="0"/>
          </a:p>
        </p:txBody>
      </p:sp>
      <p:sp>
        <p:nvSpPr>
          <p:cNvPr id="6" name="Rectangle 2">
            <a:extLst>
              <a:ext uri="{FF2B5EF4-FFF2-40B4-BE49-F238E27FC236}">
                <a16:creationId xmlns:a16="http://schemas.microsoft.com/office/drawing/2014/main" id="{FAE9A5B6-CBE4-4F1D-8B3C-279A18D40FBC}"/>
              </a:ext>
            </a:extLst>
          </p:cNvPr>
          <p:cNvSpPr txBox="1">
            <a:spLocks noChangeArrowheads="1"/>
          </p:cNvSpPr>
          <p:nvPr/>
        </p:nvSpPr>
        <p:spPr>
          <a:xfrm>
            <a:off x="0" y="206552"/>
            <a:ext cx="9144000" cy="491540"/>
          </a:xfrm>
          <a:prstGeom prst="rect">
            <a:avLst/>
          </a:prstGeom>
          <a:solidFill>
            <a:srgbClr val="0087BF"/>
          </a:solidFill>
        </p:spPr>
        <p:txBody>
          <a:bodyPr vert="horz" lIns="68580" tIns="34290" rIns="68580" bIns="3429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a:solidFill>
                  <a:prstClr val="white"/>
                </a:solidFill>
                <a:latin typeface="Arial Nova Cond" panose="020B0506020202020204" pitchFamily="34" charset="0"/>
                <a:ea typeface="ＭＳ Ｐゴシック" charset="0"/>
                <a:cs typeface="ＭＳ Ｐゴシック" charset="0"/>
              </a:rPr>
              <a:t>MEDIA ACCREDITATION… </a:t>
            </a:r>
            <a:endParaRPr lang="en-US" sz="2800" dirty="0">
              <a:solidFill>
                <a:prstClr val="white"/>
              </a:solidFill>
              <a:latin typeface="Arial Nova Cond" panose="020B0506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007670624"/>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ICO Presentation">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90575B538E0AA43BCFE1FBDF6D38747" ma:contentTypeVersion="6" ma:contentTypeDescription="Create a new document." ma:contentTypeScope="" ma:versionID="05a8808c66912fef7beb834ce5697032">
  <xsd:schema xmlns:xsd="http://www.w3.org/2001/XMLSchema" xmlns:xs="http://www.w3.org/2001/XMLSchema" xmlns:p="http://schemas.microsoft.com/office/2006/metadata/properties" xmlns:ns2="46bfe040-0895-4455-aed3-86393e50e015" targetNamespace="http://schemas.microsoft.com/office/2006/metadata/properties" ma:root="true" ma:fieldsID="e13644cf79cadd556feeee3828a4a770" ns2:_="">
    <xsd:import namespace="46bfe040-0895-4455-aed3-86393e50e015"/>
    <xsd:element name="properties">
      <xsd:complexType>
        <xsd:sequence>
          <xsd:element name="documentManagement">
            <xsd:complexType>
              <xsd:all>
                <xsd:element ref="ns2:_dlc_Exempt"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bfe040-0895-4455-aed3-86393e50e015" elementFormDefault="qualified">
    <xsd:import namespace="http://schemas.microsoft.com/office/2006/documentManagement/types"/>
    <xsd:import namespace="http://schemas.microsoft.com/office/infopath/2007/PartnerControls"/>
    <xsd:element name="_dlc_Exempt" ma:index="8" nillable="true" ma:displayName="Exempt from Policy" ma:hidden="true" ma:internalName="_dlc_Exempt" ma:readOnly="true">
      <xsd:simpleType>
        <xsd:restriction base="dms:Unknown"/>
      </xsd:simpleType>
    </xsd:element>
    <xsd:element name="_dlc_DocId" ma:index="9" nillable="true" ma:displayName="Document ID Value" ma:description="The value of the document ID assigned to this item." ma:internalName="_dlc_DocId" ma:readOnly="true">
      <xsd:simpleType>
        <xsd:restriction base="dms:Text"/>
      </xsd:simpleType>
    </xsd:element>
    <xsd:element name="_dlc_DocIdUrl" ma:index="10"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1"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p:Policy xmlns:p="office.server.policy" id="" local="true">
  <p:Name>Document</p:Name>
  <p:Description/>
  <p:Statement/>
  <p:PolicyItems>
    <p:PolicyItem featureId="Microsoft.Office.RecordsManagement.PolicyFeatures.PolicyAudit" staticId="0x0101|8138272" UniqueId="0ba8d270-1641-45f2-baad-c6483d64d03c">
      <p:Name>Auditing</p:Name>
      <p:Description>Audits user actions on documents and list items to the Audit Log.</p:Description>
      <p:CustomData>
        <Audit>
          <Update/>
          <View/>
          <CheckInOut/>
          <MoveCopy/>
          <DeleteRestore/>
        </Audit>
      </p:CustomData>
    </p:PolicyItem>
  </p:PolicyItems>
</p:Policy>
</file>

<file path=customXml/item3.xml><?xml version="1.0" encoding="utf-8"?>
<?mso-contentType ?>
<spe:Receivers xmlns:spe="http://schemas.microsoft.com/sharepoint/events">
  <Receiver>
    <Name>Policy Auditing</Name>
    <Synchronization>Synchronous</Synchronization>
    <Type>10001</Type>
    <SequenceNumber>1100</SequenceNumber>
    <Url/>
    <Assembly>Microsoft.Office.Policy, Version=14.0.0.0, Culture=neutral, PublicKeyToken=71e9bce111e9429c</Assembly>
    <Class>Microsoft.Office.RecordsManagement.Internal.AuditHandler</Class>
    <Data/>
    <Filter/>
  </Receiver>
  <Receiver>
    <Name>Policy Auditing</Name>
    <Synchronization>Synchronous</Synchronization>
    <Type>10002</Type>
    <SequenceNumber>1101</SequenceNumber>
    <Url/>
    <Assembly>Microsoft.Office.Policy, Version=14.0.0.0, Culture=neutral, PublicKeyToken=71e9bce111e9429c</Assembly>
    <Class>Microsoft.Office.RecordsManagement.Internal.AuditHandler</Class>
    <Data/>
    <Filter/>
  </Receiver>
  <Receiver>
    <Name>Policy Auditing</Name>
    <Synchronization>Synchronous</Synchronization>
    <Type>10004</Type>
    <SequenceNumber>1102</SequenceNumber>
    <Url/>
    <Assembly>Microsoft.Office.Policy, Version=14.0.0.0, Culture=neutral, PublicKeyToken=71e9bce111e9429c</Assembly>
    <Class>Microsoft.Office.RecordsManagement.Internal.AuditHandler</Class>
    <Data/>
    <Filter/>
  </Receiver>
  <Receiver>
    <Name>Policy Auditing</Name>
    <Synchronization>Synchronous</Synchronization>
    <Type>10006</Type>
    <SequenceNumber>1103</SequenceNumber>
    <Url/>
    <Assembly>Microsoft.Office.Policy, Version=14.0.0.0, Culture=neutral, PublicKeyToken=71e9bce111e9429c</Assembly>
    <Class>Microsoft.Office.RecordsManagement.Internal.AuditHandler</Class>
    <Data/>
    <Filter/>
  </Receiver>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p:properties xmlns:p="http://schemas.microsoft.com/office/2006/metadata/properties" xmlns:xsi="http://www.w3.org/2001/XMLSchema-instance" xmlns:pc="http://schemas.microsoft.com/office/infopath/2007/PartnerControls">
  <documentManagement>
    <_dlc_DocId xmlns="46bfe040-0895-4455-aed3-86393e50e015">WZ24JC3V4QTC-86-36309</_dlc_DocId>
    <_dlc_DocIdUrl xmlns="46bfe040-0895-4455-aed3-86393e50e015">
      <Url>http://ecms.gcis.gov.za/sites/docs/institutional_comms/_layouts/15/DocIdRedir.aspx?ID=WZ24JC3V4QTC-86-36309</Url>
      <Description>WZ24JC3V4QTC-86-36309</Description>
    </_dlc_DocIdUrl>
  </documentManagement>
</p:properties>
</file>

<file path=customXml/itemProps1.xml><?xml version="1.0" encoding="utf-8"?>
<ds:datastoreItem xmlns:ds="http://schemas.openxmlformats.org/officeDocument/2006/customXml" ds:itemID="{E9403CAB-4FA5-4C52-8608-CA3BC1EE1BD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6bfe040-0895-4455-aed3-86393e50e01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6DCF065-FA90-4C23-83A5-96A51BEB4409}">
  <ds:schemaRefs>
    <ds:schemaRef ds:uri="office.server.policy"/>
  </ds:schemaRefs>
</ds:datastoreItem>
</file>

<file path=customXml/itemProps3.xml><?xml version="1.0" encoding="utf-8"?>
<ds:datastoreItem xmlns:ds="http://schemas.openxmlformats.org/officeDocument/2006/customXml" ds:itemID="{F95280FE-5EA3-44B3-831C-88314B03D676}">
  <ds:schemaRefs>
    <ds:schemaRef ds:uri="http://schemas.microsoft.com/sharepoint/events"/>
  </ds:schemaRefs>
</ds:datastoreItem>
</file>

<file path=customXml/itemProps4.xml><?xml version="1.0" encoding="utf-8"?>
<ds:datastoreItem xmlns:ds="http://schemas.openxmlformats.org/officeDocument/2006/customXml" ds:itemID="{3861C824-C292-4C11-88ED-8CE1FDBF5C7B}">
  <ds:schemaRefs>
    <ds:schemaRef ds:uri="http://schemas.microsoft.com/sharepoint/v3/contenttype/forms"/>
  </ds:schemaRefs>
</ds:datastoreItem>
</file>

<file path=customXml/itemProps5.xml><?xml version="1.0" encoding="utf-8"?>
<ds:datastoreItem xmlns:ds="http://schemas.openxmlformats.org/officeDocument/2006/customXml" ds:itemID="{BE84C388-FDDF-4674-91CA-4D81DAEFE434}">
  <ds:schemaRefs>
    <ds:schemaRef ds:uri="http://schemas.microsoft.com/office/2006/documentManagement/types"/>
    <ds:schemaRef ds:uri="http://schemas.openxmlformats.org/package/2006/metadata/core-properties"/>
    <ds:schemaRef ds:uri="46bfe040-0895-4455-aed3-86393e50e015"/>
    <ds:schemaRef ds:uri="http://purl.org/dc/elements/1.1/"/>
    <ds:schemaRef ds:uri="http://schemas.microsoft.com/office/2006/metadata/properties"/>
    <ds:schemaRef ds:uri="http://purl.org/dc/term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16194</TotalTime>
  <Words>1048</Words>
  <Application>Microsoft Office PowerPoint</Application>
  <PresentationFormat>On-screen Show (4:3)</PresentationFormat>
  <Paragraphs>158</Paragraphs>
  <Slides>19</Slides>
  <Notes>2</Notes>
  <HiddenSlides>0</HiddenSlides>
  <MMClips>0</MMClips>
  <ScaleCrop>false</ScaleCrop>
  <HeadingPairs>
    <vt:vector size="8" baseType="variant">
      <vt:variant>
        <vt:lpstr>Fonts Used</vt:lpstr>
      </vt:variant>
      <vt:variant>
        <vt:i4>5</vt:i4>
      </vt:variant>
      <vt:variant>
        <vt:lpstr>Theme</vt:lpstr>
      </vt:variant>
      <vt:variant>
        <vt:i4>4</vt:i4>
      </vt:variant>
      <vt:variant>
        <vt:lpstr>Embedded OLE Servers</vt:lpstr>
      </vt:variant>
      <vt:variant>
        <vt:i4>1</vt:i4>
      </vt:variant>
      <vt:variant>
        <vt:lpstr>Slide Titles</vt:lpstr>
      </vt:variant>
      <vt:variant>
        <vt:i4>19</vt:i4>
      </vt:variant>
    </vt:vector>
  </HeadingPairs>
  <TitlesOfParts>
    <vt:vector size="29" baseType="lpstr">
      <vt:lpstr>Arial</vt:lpstr>
      <vt:lpstr>Arial Black</vt:lpstr>
      <vt:lpstr>Arial Nova Cond</vt:lpstr>
      <vt:lpstr>Calibri</vt:lpstr>
      <vt:lpstr>Times</vt:lpstr>
      <vt:lpstr>1_Office Theme</vt:lpstr>
      <vt:lpstr>DICO Presentation</vt:lpstr>
      <vt:lpstr>Blank Presentation</vt:lpstr>
      <vt:lpstr>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MEDIA ACCREDITATION…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CAMPAIGN AGAINST ABUSE,RAPE &amp; VIOLENCE DIRECTED AT WOMEN AND CHILDREN</dc:title>
  <dc:creator>David Jacobs</dc:creator>
  <cp:lastModifiedBy>Monaisa, MG Ms : Dir: Internal Communications ,DIRCO</cp:lastModifiedBy>
  <cp:revision>680</cp:revision>
  <cp:lastPrinted>2018-02-13T13:53:02Z</cp:lastPrinted>
  <dcterms:modified xsi:type="dcterms:W3CDTF">2023-07-27T08:26:23Z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445ebbb7-3dac-4880-97d7-c59f20953dad</vt:lpwstr>
  </property>
  <property fmtid="{D5CDD505-2E9C-101B-9397-08002B2CF9AE}" pid="3" name="ContentTypeId">
    <vt:lpwstr>0x010100190575B538E0AA43BCFE1FBDF6D38747</vt:lpwstr>
  </property>
  <property fmtid="{D5CDD505-2E9C-101B-9397-08002B2CF9AE}" pid="4" name="MSIP_Label_9ea4d308-7b0a-45d1-8227-d28a129f3dd4_Enabled">
    <vt:lpwstr>true</vt:lpwstr>
  </property>
  <property fmtid="{D5CDD505-2E9C-101B-9397-08002B2CF9AE}" pid="5" name="MSIP_Label_9ea4d308-7b0a-45d1-8227-d28a129f3dd4_SetDate">
    <vt:lpwstr>2023-01-29T11:39:37Z</vt:lpwstr>
  </property>
  <property fmtid="{D5CDD505-2E9C-101B-9397-08002B2CF9AE}" pid="6" name="MSIP_Label_9ea4d308-7b0a-45d1-8227-d28a129f3dd4_Method">
    <vt:lpwstr>Standard</vt:lpwstr>
  </property>
  <property fmtid="{D5CDD505-2E9C-101B-9397-08002B2CF9AE}" pid="7" name="MSIP_Label_9ea4d308-7b0a-45d1-8227-d28a129f3dd4_Name">
    <vt:lpwstr>Enclair</vt:lpwstr>
  </property>
  <property fmtid="{D5CDD505-2E9C-101B-9397-08002B2CF9AE}" pid="8" name="MSIP_Label_9ea4d308-7b0a-45d1-8227-d28a129f3dd4_SiteId">
    <vt:lpwstr>14450b3f-942f-4f12-b2e1-0197504c6a5e</vt:lpwstr>
  </property>
  <property fmtid="{D5CDD505-2E9C-101B-9397-08002B2CF9AE}" pid="9" name="MSIP_Label_9ea4d308-7b0a-45d1-8227-d28a129f3dd4_ActionId">
    <vt:lpwstr>5143b2fb-1329-432e-929d-8a5a6a38dc50</vt:lpwstr>
  </property>
  <property fmtid="{D5CDD505-2E9C-101B-9397-08002B2CF9AE}" pid="10" name="MSIP_Label_9ea4d308-7b0a-45d1-8227-d28a129f3dd4_ContentBits">
    <vt:lpwstr>0</vt:lpwstr>
  </property>
</Properties>
</file>